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Lst>
  <p:notesMasterIdLst>
    <p:notesMasterId r:id="rId14"/>
  </p:notesMasterIdLst>
  <p:handoutMasterIdLst>
    <p:handoutMasterId r:id="rId15"/>
  </p:handoutMasterIdLst>
  <p:sldIdLst>
    <p:sldId id="314" r:id="rId2"/>
    <p:sldId id="316" r:id="rId3"/>
    <p:sldId id="323" r:id="rId4"/>
    <p:sldId id="324" r:id="rId5"/>
    <p:sldId id="329" r:id="rId6"/>
    <p:sldId id="318" r:id="rId7"/>
    <p:sldId id="319" r:id="rId8"/>
    <p:sldId id="320" r:id="rId9"/>
    <p:sldId id="322" r:id="rId10"/>
    <p:sldId id="321" r:id="rId11"/>
    <p:sldId id="325" r:id="rId12"/>
    <p:sldId id="327" r:id="rId13"/>
  </p:sldIdLst>
  <p:sldSz cx="9144000" cy="6858000" type="screen4x3"/>
  <p:notesSz cx="7035800" cy="9194800"/>
  <p:defaultTextStyle>
    <a:defPPr>
      <a:defRPr lang="en-US"/>
    </a:defPPr>
    <a:lvl1pPr algn="l" rtl="0" eaLnBrk="0" fontAlgn="base" hangingPunct="0">
      <a:spcBef>
        <a:spcPct val="20000"/>
      </a:spcBef>
      <a:spcAft>
        <a:spcPct val="0"/>
      </a:spcAft>
      <a:buClr>
        <a:schemeClr val="tx2"/>
      </a:buClr>
      <a:buSzPct val="160000"/>
      <a:buChar char="•"/>
      <a:defRPr sz="2400" b="1" kern="1200">
        <a:solidFill>
          <a:schemeClr val="hlink"/>
        </a:solidFill>
        <a:latin typeface="Arial" pitchFamily="34" charset="0"/>
        <a:ea typeface="+mn-ea"/>
        <a:cs typeface="+mn-cs"/>
      </a:defRPr>
    </a:lvl1pPr>
    <a:lvl2pPr marL="457200" algn="l" rtl="0" eaLnBrk="0" fontAlgn="base" hangingPunct="0">
      <a:spcBef>
        <a:spcPct val="20000"/>
      </a:spcBef>
      <a:spcAft>
        <a:spcPct val="0"/>
      </a:spcAft>
      <a:buClr>
        <a:schemeClr val="tx2"/>
      </a:buClr>
      <a:buSzPct val="160000"/>
      <a:buChar char="•"/>
      <a:defRPr sz="2400" b="1" kern="1200">
        <a:solidFill>
          <a:schemeClr val="hlink"/>
        </a:solidFill>
        <a:latin typeface="Arial" pitchFamily="34" charset="0"/>
        <a:ea typeface="+mn-ea"/>
        <a:cs typeface="+mn-cs"/>
      </a:defRPr>
    </a:lvl2pPr>
    <a:lvl3pPr marL="914400" algn="l" rtl="0" eaLnBrk="0" fontAlgn="base" hangingPunct="0">
      <a:spcBef>
        <a:spcPct val="20000"/>
      </a:spcBef>
      <a:spcAft>
        <a:spcPct val="0"/>
      </a:spcAft>
      <a:buClr>
        <a:schemeClr val="tx2"/>
      </a:buClr>
      <a:buSzPct val="160000"/>
      <a:buChar char="•"/>
      <a:defRPr sz="2400" b="1" kern="1200">
        <a:solidFill>
          <a:schemeClr val="hlink"/>
        </a:solidFill>
        <a:latin typeface="Arial" pitchFamily="34" charset="0"/>
        <a:ea typeface="+mn-ea"/>
        <a:cs typeface="+mn-cs"/>
      </a:defRPr>
    </a:lvl3pPr>
    <a:lvl4pPr marL="1371600" algn="l" rtl="0" eaLnBrk="0" fontAlgn="base" hangingPunct="0">
      <a:spcBef>
        <a:spcPct val="20000"/>
      </a:spcBef>
      <a:spcAft>
        <a:spcPct val="0"/>
      </a:spcAft>
      <a:buClr>
        <a:schemeClr val="tx2"/>
      </a:buClr>
      <a:buSzPct val="160000"/>
      <a:buChar char="•"/>
      <a:defRPr sz="2400" b="1" kern="1200">
        <a:solidFill>
          <a:schemeClr val="hlink"/>
        </a:solidFill>
        <a:latin typeface="Arial" pitchFamily="34" charset="0"/>
        <a:ea typeface="+mn-ea"/>
        <a:cs typeface="+mn-cs"/>
      </a:defRPr>
    </a:lvl4pPr>
    <a:lvl5pPr marL="1828800" algn="l" rtl="0" eaLnBrk="0" fontAlgn="base" hangingPunct="0">
      <a:spcBef>
        <a:spcPct val="20000"/>
      </a:spcBef>
      <a:spcAft>
        <a:spcPct val="0"/>
      </a:spcAft>
      <a:buClr>
        <a:schemeClr val="tx2"/>
      </a:buClr>
      <a:buSzPct val="160000"/>
      <a:buChar char="•"/>
      <a:defRPr sz="2400" b="1" kern="1200">
        <a:solidFill>
          <a:schemeClr val="hlink"/>
        </a:solidFill>
        <a:latin typeface="Arial" pitchFamily="34" charset="0"/>
        <a:ea typeface="+mn-ea"/>
        <a:cs typeface="+mn-cs"/>
      </a:defRPr>
    </a:lvl5pPr>
    <a:lvl6pPr marL="2286000" algn="l" defTabSz="914400" rtl="0" eaLnBrk="1" latinLnBrk="0" hangingPunct="1">
      <a:defRPr sz="2400" b="1" kern="1200">
        <a:solidFill>
          <a:schemeClr val="hlink"/>
        </a:solidFill>
        <a:latin typeface="Arial" pitchFamily="34" charset="0"/>
        <a:ea typeface="+mn-ea"/>
        <a:cs typeface="+mn-cs"/>
      </a:defRPr>
    </a:lvl6pPr>
    <a:lvl7pPr marL="2743200" algn="l" defTabSz="914400" rtl="0" eaLnBrk="1" latinLnBrk="0" hangingPunct="1">
      <a:defRPr sz="2400" b="1" kern="1200">
        <a:solidFill>
          <a:schemeClr val="hlink"/>
        </a:solidFill>
        <a:latin typeface="Arial" pitchFamily="34" charset="0"/>
        <a:ea typeface="+mn-ea"/>
        <a:cs typeface="+mn-cs"/>
      </a:defRPr>
    </a:lvl7pPr>
    <a:lvl8pPr marL="3200400" algn="l" defTabSz="914400" rtl="0" eaLnBrk="1" latinLnBrk="0" hangingPunct="1">
      <a:defRPr sz="2400" b="1" kern="1200">
        <a:solidFill>
          <a:schemeClr val="hlink"/>
        </a:solidFill>
        <a:latin typeface="Arial" pitchFamily="34" charset="0"/>
        <a:ea typeface="+mn-ea"/>
        <a:cs typeface="+mn-cs"/>
      </a:defRPr>
    </a:lvl8pPr>
    <a:lvl9pPr marL="3657600" algn="l" defTabSz="914400" rtl="0" eaLnBrk="1" latinLnBrk="0" hangingPunct="1">
      <a:defRPr sz="2400" b="1" kern="1200">
        <a:solidFill>
          <a:schemeClr val="hlink"/>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021759"/>
    <a:srgbClr val="0C46F9"/>
    <a:srgbClr val="1C52F9"/>
    <a:srgbClr val="0640F3"/>
    <a:srgbClr val="FC0128"/>
    <a:srgbClr val="7FFF00"/>
    <a:srgbClr val="FAFD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620"/>
    <p:restoredTop sz="94660"/>
  </p:normalViewPr>
  <p:slideViewPr>
    <p:cSldViewPr>
      <p:cViewPr varScale="1">
        <p:scale>
          <a:sx n="101" d="100"/>
          <a:sy n="101" d="100"/>
        </p:scale>
        <p:origin x="-560" y="-11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notesMaster" Target="notesMasters/notesMaster1.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7.xml"/><Relationship Id="rId3" Type="http://schemas.openxmlformats.org/officeDocument/2006/relationships/slide" Target="slides/slide12.xml"/><Relationship Id="rId1"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588" y="-1588"/>
            <a:ext cx="3051176" cy="458788"/>
          </a:xfrm>
          <a:prstGeom prst="rect">
            <a:avLst/>
          </a:prstGeom>
          <a:noFill/>
          <a:ln w="9525">
            <a:noFill/>
            <a:miter lim="800000"/>
            <a:headEnd/>
            <a:tailEnd/>
          </a:ln>
          <a:effectLst/>
        </p:spPr>
        <p:txBody>
          <a:bodyPr vert="horz" wrap="square" lIns="18773" tIns="0" rIns="18773" bIns="0" numCol="1" anchor="t" anchorCtr="0" compatLnSpc="1">
            <a:prstTxWarp prst="textNoShape">
              <a:avLst/>
            </a:prstTxWarp>
          </a:bodyPr>
          <a:lstStyle>
            <a:lvl1pPr defTabSz="935038">
              <a:spcBef>
                <a:spcPct val="0"/>
              </a:spcBef>
              <a:buClrTx/>
              <a:buSzTx/>
              <a:buFontTx/>
              <a:buNone/>
              <a:defRPr sz="1000" b="0" i="1" dirty="0">
                <a:solidFill>
                  <a:schemeClr val="tx1"/>
                </a:solidFill>
              </a:defRPr>
            </a:lvl1pPr>
          </a:lstStyle>
          <a:p>
            <a:pPr>
              <a:defRPr/>
            </a:pPr>
            <a:endParaRPr lang="en-US"/>
          </a:p>
        </p:txBody>
      </p:sp>
      <p:sp>
        <p:nvSpPr>
          <p:cNvPr id="3075" name="Rectangle 3"/>
          <p:cNvSpPr>
            <a:spLocks noGrp="1" noChangeArrowheads="1"/>
          </p:cNvSpPr>
          <p:nvPr>
            <p:ph type="dt" sz="quarter" idx="1"/>
          </p:nvPr>
        </p:nvSpPr>
        <p:spPr bwMode="auto">
          <a:xfrm>
            <a:off x="3984625" y="-1588"/>
            <a:ext cx="3051175" cy="458788"/>
          </a:xfrm>
          <a:prstGeom prst="rect">
            <a:avLst/>
          </a:prstGeom>
          <a:noFill/>
          <a:ln w="9525">
            <a:noFill/>
            <a:miter lim="800000"/>
            <a:headEnd/>
            <a:tailEnd/>
          </a:ln>
          <a:effectLst/>
        </p:spPr>
        <p:txBody>
          <a:bodyPr vert="horz" wrap="square" lIns="18773" tIns="0" rIns="18773" bIns="0" numCol="1" anchor="t" anchorCtr="0" compatLnSpc="1">
            <a:prstTxWarp prst="textNoShape">
              <a:avLst/>
            </a:prstTxWarp>
          </a:bodyPr>
          <a:lstStyle>
            <a:lvl1pPr algn="r" defTabSz="935038">
              <a:spcBef>
                <a:spcPct val="0"/>
              </a:spcBef>
              <a:buClrTx/>
              <a:buSzTx/>
              <a:buFontTx/>
              <a:buNone/>
              <a:defRPr sz="1000" b="0" i="1" dirty="0">
                <a:solidFill>
                  <a:schemeClr val="tx1"/>
                </a:solidFill>
              </a:defRPr>
            </a:lvl1pPr>
          </a:lstStyle>
          <a:p>
            <a:pPr>
              <a:defRPr/>
            </a:pPr>
            <a:endParaRPr lang="en-US"/>
          </a:p>
        </p:txBody>
      </p:sp>
      <p:sp>
        <p:nvSpPr>
          <p:cNvPr id="3076" name="Rectangle 4"/>
          <p:cNvSpPr>
            <a:spLocks noGrp="1" noChangeArrowheads="1"/>
          </p:cNvSpPr>
          <p:nvPr>
            <p:ph type="ftr" sz="quarter" idx="2"/>
          </p:nvPr>
        </p:nvSpPr>
        <p:spPr bwMode="auto">
          <a:xfrm>
            <a:off x="-1588" y="8737600"/>
            <a:ext cx="3051176" cy="458788"/>
          </a:xfrm>
          <a:prstGeom prst="rect">
            <a:avLst/>
          </a:prstGeom>
          <a:noFill/>
          <a:ln w="9525">
            <a:noFill/>
            <a:miter lim="800000"/>
            <a:headEnd/>
            <a:tailEnd/>
          </a:ln>
          <a:effectLst/>
        </p:spPr>
        <p:txBody>
          <a:bodyPr vert="horz" wrap="square" lIns="18773" tIns="0" rIns="18773" bIns="0" numCol="1" anchor="b" anchorCtr="0" compatLnSpc="1">
            <a:prstTxWarp prst="textNoShape">
              <a:avLst/>
            </a:prstTxWarp>
          </a:bodyPr>
          <a:lstStyle>
            <a:lvl1pPr defTabSz="935038">
              <a:spcBef>
                <a:spcPct val="0"/>
              </a:spcBef>
              <a:buClrTx/>
              <a:buSzTx/>
              <a:buFontTx/>
              <a:buNone/>
              <a:defRPr sz="1000" b="0" i="1" dirty="0">
                <a:solidFill>
                  <a:schemeClr val="tx1"/>
                </a:solidFill>
              </a:defRPr>
            </a:lvl1pPr>
          </a:lstStyle>
          <a:p>
            <a:pPr>
              <a:defRPr/>
            </a:pPr>
            <a:endParaRPr lang="en-US"/>
          </a:p>
        </p:txBody>
      </p:sp>
      <p:sp>
        <p:nvSpPr>
          <p:cNvPr id="3077" name="Rectangle 5"/>
          <p:cNvSpPr>
            <a:spLocks noGrp="1" noChangeArrowheads="1"/>
          </p:cNvSpPr>
          <p:nvPr>
            <p:ph type="sldNum" sz="quarter" idx="3"/>
          </p:nvPr>
        </p:nvSpPr>
        <p:spPr bwMode="auto">
          <a:xfrm>
            <a:off x="3984625" y="8737600"/>
            <a:ext cx="3051175" cy="458788"/>
          </a:xfrm>
          <a:prstGeom prst="rect">
            <a:avLst/>
          </a:prstGeom>
          <a:noFill/>
          <a:ln w="9525">
            <a:noFill/>
            <a:miter lim="800000"/>
            <a:headEnd/>
            <a:tailEnd/>
          </a:ln>
          <a:effectLst/>
        </p:spPr>
        <p:txBody>
          <a:bodyPr vert="horz" wrap="square" lIns="18773" tIns="0" rIns="18773" bIns="0" numCol="1" anchor="b" anchorCtr="0" compatLnSpc="1">
            <a:prstTxWarp prst="textNoShape">
              <a:avLst/>
            </a:prstTxWarp>
          </a:bodyPr>
          <a:lstStyle>
            <a:lvl1pPr algn="r" defTabSz="935038">
              <a:spcBef>
                <a:spcPct val="0"/>
              </a:spcBef>
              <a:buClrTx/>
              <a:buSzTx/>
              <a:buFontTx/>
              <a:buNone/>
              <a:defRPr sz="1000" b="0" i="1">
                <a:solidFill>
                  <a:schemeClr val="tx1"/>
                </a:solidFill>
              </a:defRPr>
            </a:lvl1pPr>
          </a:lstStyle>
          <a:p>
            <a:pPr>
              <a:defRPr/>
            </a:pPr>
            <a:fld id="{9F35785F-6C9F-453F-B6A7-E5E03328D2D8}"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588" y="-1588"/>
            <a:ext cx="3051176" cy="458788"/>
          </a:xfrm>
          <a:prstGeom prst="rect">
            <a:avLst/>
          </a:prstGeom>
          <a:noFill/>
          <a:ln w="9525">
            <a:noFill/>
            <a:miter lim="800000"/>
            <a:headEnd/>
            <a:tailEnd/>
          </a:ln>
          <a:effectLst/>
        </p:spPr>
        <p:txBody>
          <a:bodyPr vert="horz" wrap="square" lIns="18773" tIns="0" rIns="18773" bIns="0" numCol="1" anchor="t" anchorCtr="0" compatLnSpc="1">
            <a:prstTxWarp prst="textNoShape">
              <a:avLst/>
            </a:prstTxWarp>
          </a:bodyPr>
          <a:lstStyle>
            <a:lvl1pPr defTabSz="935038">
              <a:spcBef>
                <a:spcPct val="0"/>
              </a:spcBef>
              <a:buClrTx/>
              <a:buSzTx/>
              <a:buFontTx/>
              <a:buNone/>
              <a:defRPr sz="1000" b="0" i="1" dirty="0">
                <a:solidFill>
                  <a:schemeClr val="tx1"/>
                </a:solidFill>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3984625" y="-1588"/>
            <a:ext cx="3051175" cy="458788"/>
          </a:xfrm>
          <a:prstGeom prst="rect">
            <a:avLst/>
          </a:prstGeom>
          <a:noFill/>
          <a:ln w="9525">
            <a:noFill/>
            <a:miter lim="800000"/>
            <a:headEnd/>
            <a:tailEnd/>
          </a:ln>
          <a:effectLst/>
        </p:spPr>
        <p:txBody>
          <a:bodyPr vert="horz" wrap="square" lIns="18773" tIns="0" rIns="18773" bIns="0" numCol="1" anchor="t" anchorCtr="0" compatLnSpc="1">
            <a:prstTxWarp prst="textNoShape">
              <a:avLst/>
            </a:prstTxWarp>
          </a:bodyPr>
          <a:lstStyle>
            <a:lvl1pPr algn="r" defTabSz="935038">
              <a:spcBef>
                <a:spcPct val="0"/>
              </a:spcBef>
              <a:buClrTx/>
              <a:buSzTx/>
              <a:buFontTx/>
              <a:buNone/>
              <a:defRPr sz="1000" b="0" i="1" dirty="0">
                <a:solidFill>
                  <a:schemeClr val="tx1"/>
                </a:solidFill>
                <a:latin typeface="Times New Roman" pitchFamily="18" charset="0"/>
              </a:defRPr>
            </a:lvl1pPr>
          </a:lstStyle>
          <a:p>
            <a:pPr>
              <a:defRPr/>
            </a:pPr>
            <a:endParaRPr lang="en-US"/>
          </a:p>
        </p:txBody>
      </p:sp>
      <p:sp>
        <p:nvSpPr>
          <p:cNvPr id="2052" name="Rectangle 4"/>
          <p:cNvSpPr>
            <a:spLocks noGrp="1" noChangeArrowheads="1"/>
          </p:cNvSpPr>
          <p:nvPr>
            <p:ph type="ftr" sz="quarter" idx="4"/>
          </p:nvPr>
        </p:nvSpPr>
        <p:spPr bwMode="auto">
          <a:xfrm>
            <a:off x="-1588" y="8737600"/>
            <a:ext cx="3051176" cy="458788"/>
          </a:xfrm>
          <a:prstGeom prst="rect">
            <a:avLst/>
          </a:prstGeom>
          <a:noFill/>
          <a:ln w="9525">
            <a:noFill/>
            <a:miter lim="800000"/>
            <a:headEnd/>
            <a:tailEnd/>
          </a:ln>
          <a:effectLst/>
        </p:spPr>
        <p:txBody>
          <a:bodyPr vert="horz" wrap="square" lIns="18773" tIns="0" rIns="18773" bIns="0" numCol="1" anchor="b" anchorCtr="0" compatLnSpc="1">
            <a:prstTxWarp prst="textNoShape">
              <a:avLst/>
            </a:prstTxWarp>
          </a:bodyPr>
          <a:lstStyle>
            <a:lvl1pPr defTabSz="935038">
              <a:spcBef>
                <a:spcPct val="0"/>
              </a:spcBef>
              <a:buClrTx/>
              <a:buSzTx/>
              <a:buFontTx/>
              <a:buNone/>
              <a:defRPr sz="1000" b="0" i="1" dirty="0">
                <a:solidFill>
                  <a:schemeClr val="tx1"/>
                </a:solidFill>
                <a:latin typeface="Times New Roman" pitchFamily="18" charset="0"/>
              </a:defRPr>
            </a:lvl1pPr>
          </a:lstStyle>
          <a:p>
            <a:pPr>
              <a:defRPr/>
            </a:pPr>
            <a:endParaRPr lang="en-US"/>
          </a:p>
        </p:txBody>
      </p:sp>
      <p:sp>
        <p:nvSpPr>
          <p:cNvPr id="2053" name="Rectangle 5"/>
          <p:cNvSpPr>
            <a:spLocks noGrp="1" noChangeArrowheads="1"/>
          </p:cNvSpPr>
          <p:nvPr>
            <p:ph type="sldNum" sz="quarter" idx="5"/>
          </p:nvPr>
        </p:nvSpPr>
        <p:spPr bwMode="auto">
          <a:xfrm>
            <a:off x="3984625" y="8737600"/>
            <a:ext cx="3051175" cy="458788"/>
          </a:xfrm>
          <a:prstGeom prst="rect">
            <a:avLst/>
          </a:prstGeom>
          <a:noFill/>
          <a:ln w="9525">
            <a:noFill/>
            <a:miter lim="800000"/>
            <a:headEnd/>
            <a:tailEnd/>
          </a:ln>
          <a:effectLst/>
        </p:spPr>
        <p:txBody>
          <a:bodyPr vert="horz" wrap="square" lIns="18773" tIns="0" rIns="18773" bIns="0" numCol="1" anchor="b" anchorCtr="0" compatLnSpc="1">
            <a:prstTxWarp prst="textNoShape">
              <a:avLst/>
            </a:prstTxWarp>
          </a:bodyPr>
          <a:lstStyle>
            <a:lvl1pPr algn="r" defTabSz="935038">
              <a:spcBef>
                <a:spcPct val="0"/>
              </a:spcBef>
              <a:buClrTx/>
              <a:buSzTx/>
              <a:buFontTx/>
              <a:buNone/>
              <a:defRPr sz="1000" b="0" i="1">
                <a:solidFill>
                  <a:schemeClr val="tx1"/>
                </a:solidFill>
                <a:latin typeface="Times New Roman" pitchFamily="18" charset="0"/>
              </a:defRPr>
            </a:lvl1pPr>
          </a:lstStyle>
          <a:p>
            <a:pPr>
              <a:defRPr/>
            </a:pPr>
            <a:fld id="{83C7B9C1-012E-4E3A-A3E4-A1B23D33296E}" type="slidenum">
              <a:rPr lang="en-US"/>
              <a:pPr>
                <a:defRPr/>
              </a:pPr>
              <a:t>‹#›</a:t>
            </a:fld>
            <a:endParaRPr lang="en-US" dirty="0"/>
          </a:p>
        </p:txBody>
      </p:sp>
      <p:sp>
        <p:nvSpPr>
          <p:cNvPr id="2054" name="Rectangle 6"/>
          <p:cNvSpPr>
            <a:spLocks noGrp="1" noChangeArrowheads="1"/>
          </p:cNvSpPr>
          <p:nvPr>
            <p:ph type="body" sz="quarter" idx="3"/>
          </p:nvPr>
        </p:nvSpPr>
        <p:spPr bwMode="auto">
          <a:xfrm>
            <a:off x="938213" y="4367213"/>
            <a:ext cx="5157787" cy="4140200"/>
          </a:xfrm>
          <a:prstGeom prst="rect">
            <a:avLst/>
          </a:prstGeom>
          <a:noFill/>
          <a:ln w="9525">
            <a:noFill/>
            <a:miter lim="800000"/>
            <a:headEnd/>
            <a:tailEnd/>
          </a:ln>
          <a:effectLst/>
        </p:spPr>
        <p:txBody>
          <a:bodyPr vert="horz" wrap="square" lIns="92306" tIns="48500" rIns="92306" bIns="4850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3" name="Rectangle 7"/>
          <p:cNvSpPr>
            <a:spLocks noGrp="1" noRot="1" noChangeAspect="1" noChangeArrowheads="1" noTextEdit="1"/>
          </p:cNvSpPr>
          <p:nvPr>
            <p:ph type="sldImg" idx="2"/>
          </p:nvPr>
        </p:nvSpPr>
        <p:spPr bwMode="auto">
          <a:xfrm>
            <a:off x="1227138" y="695325"/>
            <a:ext cx="4583112" cy="3436938"/>
          </a:xfrm>
          <a:prstGeom prst="rect">
            <a:avLst/>
          </a:prstGeom>
          <a:noFill/>
          <a:ln w="12700">
            <a:solidFill>
              <a:schemeClr val="tx1"/>
            </a:solidFill>
            <a:miter lim="800000"/>
            <a:headEnd/>
            <a:tailEnd/>
          </a:ln>
        </p:spPr>
      </p:sp>
    </p:spTree>
  </p:cSld>
  <p:clrMap bg1="lt1" tx1="dk1" bg2="lt2" tx2="dk2" accent1="accent1" accent2="accent2" accent3="accent3" accent4="accent4" accent5="accent5" accent6="accent6" hlink="hlink" folHlink="folHlink"/>
  <p:notesStyle>
    <a:lvl1pPr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65138"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31863"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97000"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65313"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5"/>
          <p:cNvSpPr>
            <a:spLocks noGrp="1" noChangeArrowheads="1"/>
          </p:cNvSpPr>
          <p:nvPr>
            <p:ph type="sldNum" sz="quarter" idx="5"/>
          </p:nvPr>
        </p:nvSpPr>
        <p:spPr>
          <a:noFill/>
        </p:spPr>
        <p:txBody>
          <a:bodyPr/>
          <a:lstStyle/>
          <a:p>
            <a:fld id="{7B9E29B8-3886-4D0A-B063-547C7E334349}" type="slidenum">
              <a:rPr lang="en-US" smtClean="0"/>
              <a:pPr/>
              <a:t>1</a:t>
            </a:fld>
            <a:endParaRPr lang="en-US"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5"/>
          <p:cNvSpPr>
            <a:spLocks noGrp="1" noChangeArrowheads="1"/>
          </p:cNvSpPr>
          <p:nvPr>
            <p:ph type="sldNum" sz="quarter" idx="5"/>
          </p:nvPr>
        </p:nvSpPr>
        <p:spPr>
          <a:noFill/>
        </p:spPr>
        <p:txBody>
          <a:bodyPr/>
          <a:lstStyle/>
          <a:p>
            <a:fld id="{13C177BD-E736-4A0C-BC0D-3CCB2C5747D6}" type="slidenum">
              <a:rPr lang="en-US" smtClean="0"/>
              <a:pPr/>
              <a:t>10</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5"/>
          <p:cNvSpPr>
            <a:spLocks noGrp="1" noChangeArrowheads="1"/>
          </p:cNvSpPr>
          <p:nvPr>
            <p:ph type="sldNum" sz="quarter" idx="5"/>
          </p:nvPr>
        </p:nvSpPr>
        <p:spPr>
          <a:noFill/>
        </p:spPr>
        <p:txBody>
          <a:bodyPr/>
          <a:lstStyle/>
          <a:p>
            <a:fld id="{0B8E9D75-A71D-4783-8CE4-F96A66821511}" type="slidenum">
              <a:rPr lang="en-US" smtClean="0"/>
              <a:pPr/>
              <a:t>11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5"/>
          <p:cNvSpPr>
            <a:spLocks noGrp="1" noChangeArrowheads="1"/>
          </p:cNvSpPr>
          <p:nvPr>
            <p:ph type="sldNum" sz="quarter" idx="5"/>
          </p:nvPr>
        </p:nvSpPr>
        <p:spPr>
          <a:noFill/>
        </p:spPr>
        <p:txBody>
          <a:bodyPr/>
          <a:lstStyle/>
          <a:p>
            <a:fld id="{31DCAF39-F62A-429C-814D-ABF74654A03C}" type="slidenum">
              <a:rPr lang="en-US" smtClean="0"/>
              <a:pPr/>
              <a:t>12</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5"/>
          <p:cNvSpPr>
            <a:spLocks noGrp="1" noChangeArrowheads="1"/>
          </p:cNvSpPr>
          <p:nvPr>
            <p:ph type="sldNum" sz="quarter" idx="5"/>
          </p:nvPr>
        </p:nvSpPr>
        <p:spPr>
          <a:noFill/>
        </p:spPr>
        <p:txBody>
          <a:bodyPr/>
          <a:lstStyle/>
          <a:p>
            <a:fld id="{CA0C1FCC-5717-4CAC-8190-4DFAAC305403}" type="slidenum">
              <a:rPr lang="en-US" smtClean="0"/>
              <a:pPr/>
              <a:t>2</a:t>
            </a:fld>
            <a:endParaRPr 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5"/>
          <p:cNvSpPr>
            <a:spLocks noGrp="1" noChangeArrowheads="1"/>
          </p:cNvSpPr>
          <p:nvPr>
            <p:ph type="sldNum" sz="quarter" idx="5"/>
          </p:nvPr>
        </p:nvSpPr>
        <p:spPr>
          <a:noFill/>
        </p:spPr>
        <p:txBody>
          <a:bodyPr/>
          <a:lstStyle/>
          <a:p>
            <a:fld id="{640E4A7C-2264-40B2-893F-C943B258D2B1}" type="slidenum">
              <a:rPr lang="en-US" smtClean="0"/>
              <a:pPr/>
              <a:t>3</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5"/>
          <p:cNvSpPr>
            <a:spLocks noGrp="1" noChangeArrowheads="1"/>
          </p:cNvSpPr>
          <p:nvPr>
            <p:ph type="sldNum" sz="quarter" idx="5"/>
          </p:nvPr>
        </p:nvSpPr>
        <p:spPr>
          <a:noFill/>
        </p:spPr>
        <p:txBody>
          <a:bodyPr/>
          <a:lstStyle/>
          <a:p>
            <a:fld id="{4A19D805-2314-4F48-A701-83DFA7321D37}" type="slidenum">
              <a:rPr lang="en-US" smtClean="0"/>
              <a:pPr/>
              <a:t>4</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5"/>
          <p:cNvSpPr>
            <a:spLocks noGrp="1" noChangeArrowheads="1"/>
          </p:cNvSpPr>
          <p:nvPr>
            <p:ph type="sldNum" sz="quarter" idx="5"/>
          </p:nvPr>
        </p:nvSpPr>
        <p:spPr>
          <a:noFill/>
        </p:spPr>
        <p:txBody>
          <a:bodyPr/>
          <a:lstStyle/>
          <a:p>
            <a:fld id="{13B616C3-E267-4054-BF91-13AF7B525D12}" type="slidenum">
              <a:rPr lang="en-US" smtClean="0"/>
              <a:pPr/>
              <a:t>5</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5"/>
          <p:cNvSpPr>
            <a:spLocks noGrp="1" noChangeArrowheads="1"/>
          </p:cNvSpPr>
          <p:nvPr>
            <p:ph type="sldNum" sz="quarter" idx="5"/>
          </p:nvPr>
        </p:nvSpPr>
        <p:spPr>
          <a:noFill/>
        </p:spPr>
        <p:txBody>
          <a:bodyPr/>
          <a:lstStyle/>
          <a:p>
            <a:fld id="{85F204B7-F0F7-4FBD-A029-4412FE6D4F43}" type="slidenum">
              <a:rPr lang="en-US" smtClean="0"/>
              <a:pPr/>
              <a:t>6</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5"/>
          <p:cNvSpPr>
            <a:spLocks noGrp="1" noChangeArrowheads="1"/>
          </p:cNvSpPr>
          <p:nvPr>
            <p:ph type="sldNum" sz="quarter" idx="5"/>
          </p:nvPr>
        </p:nvSpPr>
        <p:spPr>
          <a:noFill/>
        </p:spPr>
        <p:txBody>
          <a:bodyPr/>
          <a:lstStyle/>
          <a:p>
            <a:fld id="{4555A615-B5D7-47AB-975D-58C50F047504}" type="slidenum">
              <a:rPr lang="en-US" smtClean="0"/>
              <a:pPr/>
              <a:t>7</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5"/>
          <p:cNvSpPr>
            <a:spLocks noGrp="1" noChangeArrowheads="1"/>
          </p:cNvSpPr>
          <p:nvPr>
            <p:ph type="sldNum" sz="quarter" idx="5"/>
          </p:nvPr>
        </p:nvSpPr>
        <p:spPr>
          <a:noFill/>
        </p:spPr>
        <p:txBody>
          <a:bodyPr/>
          <a:lstStyle/>
          <a:p>
            <a:fld id="{918D1109-16DB-48B6-B9A2-7B937ABD69E6}" type="slidenum">
              <a:rPr lang="en-US" smtClean="0"/>
              <a:pPr/>
              <a:t>8</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5"/>
          <p:cNvSpPr>
            <a:spLocks noGrp="1" noChangeArrowheads="1"/>
          </p:cNvSpPr>
          <p:nvPr>
            <p:ph type="sldNum" sz="quarter" idx="5"/>
          </p:nvPr>
        </p:nvSpPr>
        <p:spPr>
          <a:noFill/>
        </p:spPr>
        <p:txBody>
          <a:bodyPr/>
          <a:lstStyle/>
          <a:p>
            <a:fld id="{A5201980-7B9B-4346-AA52-C163380AD669}" type="slidenum">
              <a:rPr lang="en-US" smtClean="0"/>
              <a:pPr/>
              <a:t>9</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105611E2-5EB8-4F94-96F8-1F9616110CB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EDFCE97D-528F-4437-87F9-632C40E6774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1813" y="361950"/>
            <a:ext cx="1938337" cy="5676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61950"/>
            <a:ext cx="5662613" cy="5676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0A2262D9-4C14-4D2B-AA31-C6CA9D54FCE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B6D7D689-7946-4D47-A4B2-D9E8A71DC671}"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6DB8FE81-FB4B-4C82-ABE7-CF4AEE16815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62050" y="1924050"/>
            <a:ext cx="37147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924050"/>
            <a:ext cx="37147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ftr" sz="quarter" idx="11"/>
          </p:nvPr>
        </p:nvSpPr>
        <p:spPr>
          <a:ln/>
        </p:spPr>
        <p:txBody>
          <a:bodyPr/>
          <a:lstStyle>
            <a:lvl1pPr>
              <a:defRPr/>
            </a:lvl1pPr>
          </a:lstStyle>
          <a:p>
            <a:pPr>
              <a:defRPr/>
            </a:pPr>
            <a:endParaRPr lang="en-US"/>
          </a:p>
        </p:txBody>
      </p:sp>
      <p:sp>
        <p:nvSpPr>
          <p:cNvPr id="7" name="Rectangle 4"/>
          <p:cNvSpPr>
            <a:spLocks noGrp="1" noChangeArrowheads="1"/>
          </p:cNvSpPr>
          <p:nvPr>
            <p:ph type="sldNum" sz="quarter" idx="12"/>
          </p:nvPr>
        </p:nvSpPr>
        <p:spPr>
          <a:ln/>
        </p:spPr>
        <p:txBody>
          <a:bodyPr/>
          <a:lstStyle>
            <a:lvl1pPr>
              <a:defRPr/>
            </a:lvl1pPr>
          </a:lstStyle>
          <a:p>
            <a:pPr>
              <a:defRPr/>
            </a:pPr>
            <a:fld id="{D9D4B153-5C8C-4D5B-8115-7B45BFB6236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ftr" sz="quarter" idx="11"/>
          </p:nvPr>
        </p:nvSpPr>
        <p:spPr>
          <a:ln/>
        </p:spPr>
        <p:txBody>
          <a:bodyPr/>
          <a:lstStyle>
            <a:lvl1pPr>
              <a:defRPr/>
            </a:lvl1pPr>
          </a:lstStyle>
          <a:p>
            <a:pPr>
              <a:defRPr/>
            </a:pPr>
            <a:endParaRPr lang="en-US"/>
          </a:p>
        </p:txBody>
      </p:sp>
      <p:sp>
        <p:nvSpPr>
          <p:cNvPr id="9" name="Rectangle 4"/>
          <p:cNvSpPr>
            <a:spLocks noGrp="1" noChangeArrowheads="1"/>
          </p:cNvSpPr>
          <p:nvPr>
            <p:ph type="sldNum" sz="quarter" idx="12"/>
          </p:nvPr>
        </p:nvSpPr>
        <p:spPr>
          <a:ln/>
        </p:spPr>
        <p:txBody>
          <a:bodyPr/>
          <a:lstStyle>
            <a:lvl1pPr>
              <a:defRPr/>
            </a:lvl1pPr>
          </a:lstStyle>
          <a:p>
            <a:pPr>
              <a:defRPr/>
            </a:pPr>
            <a:fld id="{34D88EE9-9916-4B82-8AA8-F1F31CDD89B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ftr" sz="quarter" idx="11"/>
          </p:nvPr>
        </p:nvSpPr>
        <p:spPr>
          <a:ln/>
        </p:spPr>
        <p:txBody>
          <a:bodyPr/>
          <a:lstStyle>
            <a:lvl1pPr>
              <a:defRPr/>
            </a:lvl1pPr>
          </a:lstStyle>
          <a:p>
            <a:pPr>
              <a:defRPr/>
            </a:pPr>
            <a:endParaRPr lang="en-US"/>
          </a:p>
        </p:txBody>
      </p:sp>
      <p:sp>
        <p:nvSpPr>
          <p:cNvPr id="5" name="Rectangle 4"/>
          <p:cNvSpPr>
            <a:spLocks noGrp="1" noChangeArrowheads="1"/>
          </p:cNvSpPr>
          <p:nvPr>
            <p:ph type="sldNum" sz="quarter" idx="12"/>
          </p:nvPr>
        </p:nvSpPr>
        <p:spPr>
          <a:ln/>
        </p:spPr>
        <p:txBody>
          <a:bodyPr/>
          <a:lstStyle>
            <a:lvl1pPr>
              <a:defRPr/>
            </a:lvl1pPr>
          </a:lstStyle>
          <a:p>
            <a:pPr>
              <a:defRPr/>
            </a:pPr>
            <a:fld id="{AF8AC1C3-A4E4-415E-9F07-D8BBFA207FC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ftr" sz="quarter" idx="11"/>
          </p:nvPr>
        </p:nvSpPr>
        <p:spPr>
          <a:ln/>
        </p:spPr>
        <p:txBody>
          <a:bodyPr/>
          <a:lstStyle>
            <a:lvl1pPr>
              <a:defRPr/>
            </a:lvl1pPr>
          </a:lstStyle>
          <a:p>
            <a:pPr>
              <a:defRPr/>
            </a:pPr>
            <a:endParaRPr lang="en-US"/>
          </a:p>
        </p:txBody>
      </p:sp>
      <p:sp>
        <p:nvSpPr>
          <p:cNvPr id="4" name="Rectangle 4"/>
          <p:cNvSpPr>
            <a:spLocks noGrp="1" noChangeArrowheads="1"/>
          </p:cNvSpPr>
          <p:nvPr>
            <p:ph type="sldNum" sz="quarter" idx="12"/>
          </p:nvPr>
        </p:nvSpPr>
        <p:spPr>
          <a:ln/>
        </p:spPr>
        <p:txBody>
          <a:bodyPr/>
          <a:lstStyle>
            <a:lvl1pPr>
              <a:defRPr/>
            </a:lvl1pPr>
          </a:lstStyle>
          <a:p>
            <a:pPr>
              <a:defRPr/>
            </a:pPr>
            <a:fld id="{D0F42810-F004-44E6-912A-1AD3C98F113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ftr" sz="quarter" idx="11"/>
          </p:nvPr>
        </p:nvSpPr>
        <p:spPr>
          <a:ln/>
        </p:spPr>
        <p:txBody>
          <a:bodyPr/>
          <a:lstStyle>
            <a:lvl1pPr>
              <a:defRPr/>
            </a:lvl1pPr>
          </a:lstStyle>
          <a:p>
            <a:pPr>
              <a:defRPr/>
            </a:pPr>
            <a:endParaRPr lang="en-US"/>
          </a:p>
        </p:txBody>
      </p:sp>
      <p:sp>
        <p:nvSpPr>
          <p:cNvPr id="7" name="Rectangle 4"/>
          <p:cNvSpPr>
            <a:spLocks noGrp="1" noChangeArrowheads="1"/>
          </p:cNvSpPr>
          <p:nvPr>
            <p:ph type="sldNum" sz="quarter" idx="12"/>
          </p:nvPr>
        </p:nvSpPr>
        <p:spPr>
          <a:ln/>
        </p:spPr>
        <p:txBody>
          <a:bodyPr/>
          <a:lstStyle>
            <a:lvl1pPr>
              <a:defRPr/>
            </a:lvl1pPr>
          </a:lstStyle>
          <a:p>
            <a:pPr>
              <a:defRPr/>
            </a:pPr>
            <a:fld id="{BB5CC608-2356-4033-8F70-6A0C39967DD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ftr" sz="quarter" idx="11"/>
          </p:nvPr>
        </p:nvSpPr>
        <p:spPr>
          <a:ln/>
        </p:spPr>
        <p:txBody>
          <a:bodyPr/>
          <a:lstStyle>
            <a:lvl1pPr>
              <a:defRPr/>
            </a:lvl1pPr>
          </a:lstStyle>
          <a:p>
            <a:pPr>
              <a:defRPr/>
            </a:pPr>
            <a:endParaRPr lang="en-US"/>
          </a:p>
        </p:txBody>
      </p:sp>
      <p:sp>
        <p:nvSpPr>
          <p:cNvPr id="7" name="Rectangle 4"/>
          <p:cNvSpPr>
            <a:spLocks noGrp="1" noChangeArrowheads="1"/>
          </p:cNvSpPr>
          <p:nvPr>
            <p:ph type="sldNum" sz="quarter" idx="12"/>
          </p:nvPr>
        </p:nvSpPr>
        <p:spPr>
          <a:ln/>
        </p:spPr>
        <p:txBody>
          <a:bodyPr/>
          <a:lstStyle>
            <a:lvl1pPr>
              <a:defRPr/>
            </a:lvl1pPr>
          </a:lstStyle>
          <a:p>
            <a:pPr>
              <a:defRPr/>
            </a:pPr>
            <a:fld id="{207E8796-F890-4A60-871E-47B615DF7FE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spcBef>
                <a:spcPct val="0"/>
              </a:spcBef>
              <a:buClrTx/>
              <a:buSzTx/>
              <a:buFontTx/>
              <a:buNone/>
              <a:defRPr sz="1400" b="0" dirty="0">
                <a:solidFill>
                  <a:schemeClr val="tx1"/>
                </a:solidFill>
                <a:latin typeface="Times New Roman" pitchFamily="18" charset="0"/>
              </a:defRPr>
            </a:lvl1pPr>
          </a:lstStyle>
          <a:p>
            <a:pPr>
              <a:defRPr/>
            </a:pPr>
            <a:endParaRPr lang="en-US"/>
          </a:p>
        </p:txBody>
      </p:sp>
      <p:sp>
        <p:nvSpPr>
          <p:cNvPr id="1027" name="Rectangle 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spcBef>
                <a:spcPct val="0"/>
              </a:spcBef>
              <a:buClrTx/>
              <a:buSzTx/>
              <a:buFontTx/>
              <a:buNone/>
              <a:defRPr sz="1400" b="0" dirty="0">
                <a:solidFill>
                  <a:schemeClr val="tx1"/>
                </a:solidFill>
                <a:latin typeface="Times New Roman" pitchFamily="18" charset="0"/>
              </a:defRPr>
            </a:lvl1pPr>
          </a:lstStyle>
          <a:p>
            <a:pPr>
              <a:defRPr/>
            </a:pPr>
            <a:endParaRPr lang="en-US"/>
          </a:p>
        </p:txBody>
      </p:sp>
      <p:sp>
        <p:nvSpPr>
          <p:cNvPr id="1028" name="Rectangle 4"/>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spcBef>
                <a:spcPct val="0"/>
              </a:spcBef>
              <a:buClrTx/>
              <a:buSzTx/>
              <a:buFontTx/>
              <a:buNone/>
              <a:defRPr sz="1400" b="0">
                <a:solidFill>
                  <a:schemeClr val="tx1"/>
                </a:solidFill>
                <a:latin typeface="Times New Roman" pitchFamily="18" charset="0"/>
              </a:defRPr>
            </a:lvl1pPr>
          </a:lstStyle>
          <a:p>
            <a:pPr>
              <a:defRPr/>
            </a:pPr>
            <a:fld id="{E02CA74A-8206-4000-9338-DE0882845A19}" type="slidenum">
              <a:rPr lang="en-US"/>
              <a:pPr>
                <a:defRPr/>
              </a:pPr>
              <a:t>‹#›</a:t>
            </a:fld>
            <a:endParaRPr lang="en-US" dirty="0"/>
          </a:p>
        </p:txBody>
      </p:sp>
      <p:sp>
        <p:nvSpPr>
          <p:cNvPr id="1029" name="Rectangle 5"/>
          <p:cNvSpPr>
            <a:spLocks noGrp="1" noChangeArrowheads="1"/>
          </p:cNvSpPr>
          <p:nvPr>
            <p:ph type="title"/>
          </p:nvPr>
        </p:nvSpPr>
        <p:spPr bwMode="auto">
          <a:xfrm>
            <a:off x="1066800" y="361950"/>
            <a:ext cx="775335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0" name="Rectangle 6"/>
          <p:cNvSpPr>
            <a:spLocks noGrp="1" noChangeArrowheads="1"/>
          </p:cNvSpPr>
          <p:nvPr>
            <p:ph type="body" idx="1"/>
          </p:nvPr>
        </p:nvSpPr>
        <p:spPr bwMode="auto">
          <a:xfrm>
            <a:off x="1162050" y="1924050"/>
            <a:ext cx="75819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ChangeArrowheads="1"/>
          </p:cNvSpPr>
          <p:nvPr/>
        </p:nvSpPr>
        <p:spPr bwMode="auto">
          <a:xfrm>
            <a:off x="177800" y="76200"/>
            <a:ext cx="609600" cy="6705600"/>
          </a:xfrm>
          <a:prstGeom prst="rect">
            <a:avLst/>
          </a:prstGeom>
          <a:gradFill rotWithShape="0">
            <a:gsLst>
              <a:gs pos="0">
                <a:srgbClr val="0640F3">
                  <a:gamma/>
                  <a:shade val="29804"/>
                  <a:invGamma/>
                </a:srgbClr>
              </a:gs>
              <a:gs pos="100000">
                <a:srgbClr val="0640F3"/>
              </a:gs>
            </a:gsLst>
            <a:lin ang="5400000" scaled="1"/>
          </a:gradFill>
          <a:ln w="9525">
            <a:noFill/>
            <a:miter lim="800000"/>
            <a:headEnd/>
            <a:tailEnd/>
          </a:ln>
          <a:effectLst/>
        </p:spPr>
        <p:txBody>
          <a:bodyPr wrap="none" anchor="ctr"/>
          <a:lstStyle/>
          <a:p>
            <a:pPr>
              <a:defRPr/>
            </a:pPr>
            <a:endParaRPr lang="en-US" dirty="0"/>
          </a:p>
        </p:txBody>
      </p:sp>
      <p:sp>
        <p:nvSpPr>
          <p:cNvPr id="1032" name="Rectangle 8"/>
          <p:cNvSpPr>
            <a:spLocks noChangeArrowheads="1"/>
          </p:cNvSpPr>
          <p:nvPr/>
        </p:nvSpPr>
        <p:spPr bwMode="auto">
          <a:xfrm rot="16200000">
            <a:off x="-1828800" y="2065338"/>
            <a:ext cx="4587875" cy="457200"/>
          </a:xfrm>
          <a:prstGeom prst="rect">
            <a:avLst/>
          </a:prstGeom>
          <a:noFill/>
          <a:ln w="9525">
            <a:noFill/>
            <a:miter lim="800000"/>
            <a:headEnd/>
            <a:tailEnd/>
          </a:ln>
          <a:effectLst/>
        </p:spPr>
        <p:txBody>
          <a:bodyPr lIns="92075" tIns="46038" rIns="92075" bIns="46038">
            <a:spAutoFit/>
          </a:bodyPr>
          <a:lstStyle/>
          <a:p>
            <a:pPr>
              <a:spcBef>
                <a:spcPct val="0"/>
              </a:spcBef>
              <a:buClrTx/>
              <a:buSzTx/>
              <a:buFontTx/>
              <a:buNone/>
              <a:defRPr/>
            </a:pPr>
            <a:r>
              <a:rPr lang="en-US" dirty="0">
                <a:solidFill>
                  <a:schemeClr val="bg1"/>
                </a:solidFill>
              </a:rPr>
              <a:t>National Science Foundation</a:t>
            </a:r>
          </a:p>
        </p:txBody>
      </p:sp>
      <p:pic>
        <p:nvPicPr>
          <p:cNvPr id="1033" name="Picture 9"/>
          <p:cNvPicPr>
            <a:picLocks noChangeArrowheads="1"/>
          </p:cNvPicPr>
          <p:nvPr/>
        </p:nvPicPr>
        <p:blipFill>
          <a:blip r:embed="rId13" cstate="print"/>
          <a:srcRect/>
          <a:stretch>
            <a:fillRect/>
          </a:stretch>
        </p:blipFill>
        <p:spPr bwMode="auto">
          <a:xfrm>
            <a:off x="180975" y="6170613"/>
            <a:ext cx="600075" cy="6016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pitchFamily="34" charset="0"/>
        </a:defRPr>
      </a:lvl2pPr>
      <a:lvl3pPr algn="ctr" rtl="0" eaLnBrk="0" fontAlgn="base" hangingPunct="0">
        <a:spcBef>
          <a:spcPct val="0"/>
        </a:spcBef>
        <a:spcAft>
          <a:spcPct val="0"/>
        </a:spcAft>
        <a:defRPr sz="3200" b="1">
          <a:solidFill>
            <a:schemeClr val="tx2"/>
          </a:solidFill>
          <a:latin typeface="Arial" pitchFamily="34" charset="0"/>
        </a:defRPr>
      </a:lvl3pPr>
      <a:lvl4pPr algn="ctr" rtl="0" eaLnBrk="0" fontAlgn="base" hangingPunct="0">
        <a:spcBef>
          <a:spcPct val="0"/>
        </a:spcBef>
        <a:spcAft>
          <a:spcPct val="0"/>
        </a:spcAft>
        <a:defRPr sz="3200" b="1">
          <a:solidFill>
            <a:schemeClr val="tx2"/>
          </a:solidFill>
          <a:latin typeface="Arial" pitchFamily="34" charset="0"/>
        </a:defRPr>
      </a:lvl4pPr>
      <a:lvl5pPr algn="ctr" rtl="0" eaLnBrk="0" fontAlgn="base" hangingPunct="0">
        <a:spcBef>
          <a:spcPct val="0"/>
        </a:spcBef>
        <a:spcAft>
          <a:spcPct val="0"/>
        </a:spcAft>
        <a:defRPr sz="3200" b="1">
          <a:solidFill>
            <a:schemeClr val="tx2"/>
          </a:solidFill>
          <a:latin typeface="Arial" pitchFamily="34" charset="0"/>
        </a:defRPr>
      </a:lvl5pPr>
      <a:lvl6pPr marL="457200" algn="ctr" rtl="0" eaLnBrk="0" fontAlgn="base" hangingPunct="0">
        <a:spcBef>
          <a:spcPct val="0"/>
        </a:spcBef>
        <a:spcAft>
          <a:spcPct val="0"/>
        </a:spcAft>
        <a:defRPr sz="3200" b="1">
          <a:solidFill>
            <a:schemeClr val="tx2"/>
          </a:solidFill>
          <a:latin typeface="Arial" pitchFamily="34" charset="0"/>
        </a:defRPr>
      </a:lvl6pPr>
      <a:lvl7pPr marL="914400" algn="ctr" rtl="0" eaLnBrk="0" fontAlgn="base" hangingPunct="0">
        <a:spcBef>
          <a:spcPct val="0"/>
        </a:spcBef>
        <a:spcAft>
          <a:spcPct val="0"/>
        </a:spcAft>
        <a:defRPr sz="3200" b="1">
          <a:solidFill>
            <a:schemeClr val="tx2"/>
          </a:solidFill>
          <a:latin typeface="Arial" pitchFamily="34" charset="0"/>
        </a:defRPr>
      </a:lvl7pPr>
      <a:lvl8pPr marL="1371600" algn="ctr" rtl="0" eaLnBrk="0" fontAlgn="base" hangingPunct="0">
        <a:spcBef>
          <a:spcPct val="0"/>
        </a:spcBef>
        <a:spcAft>
          <a:spcPct val="0"/>
        </a:spcAft>
        <a:defRPr sz="3200" b="1">
          <a:solidFill>
            <a:schemeClr val="tx2"/>
          </a:solidFill>
          <a:latin typeface="Arial" pitchFamily="34" charset="0"/>
        </a:defRPr>
      </a:lvl8pPr>
      <a:lvl9pPr marL="1828800" algn="ctr" rtl="0" eaLnBrk="0" fontAlgn="base" hangingPunct="0">
        <a:spcBef>
          <a:spcPct val="0"/>
        </a:spcBef>
        <a:spcAft>
          <a:spcPct val="0"/>
        </a:spcAft>
        <a:defRPr sz="32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tx2"/>
        </a:buClr>
        <a:buSzPct val="160000"/>
        <a:buChar char="•"/>
        <a:defRPr sz="2400" b="1">
          <a:solidFill>
            <a:schemeClr val="hlink"/>
          </a:solidFill>
          <a:latin typeface="+mn-lt"/>
          <a:ea typeface="+mn-ea"/>
          <a:cs typeface="+mn-cs"/>
        </a:defRPr>
      </a:lvl1pPr>
      <a:lvl2pPr marL="742950" indent="-285750" algn="l" rtl="0" eaLnBrk="0" fontAlgn="base" hangingPunct="0">
        <a:spcBef>
          <a:spcPct val="20000"/>
        </a:spcBef>
        <a:spcAft>
          <a:spcPct val="0"/>
        </a:spcAft>
        <a:buClr>
          <a:schemeClr val="accent1"/>
        </a:buClr>
        <a:buSzPct val="100000"/>
        <a:buChar char="&gt;"/>
        <a:defRPr sz="2300" b="1">
          <a:solidFill>
            <a:schemeClr val="tx1"/>
          </a:solidFill>
          <a:latin typeface="+mn-lt"/>
        </a:defRPr>
      </a:lvl2pPr>
      <a:lvl3pPr marL="1143000" indent="-228600" algn="l" rtl="0" eaLnBrk="0" fontAlgn="base" hangingPunct="0">
        <a:spcBef>
          <a:spcPct val="20000"/>
        </a:spcBef>
        <a:spcAft>
          <a:spcPct val="0"/>
        </a:spcAft>
        <a:buSzPct val="100000"/>
        <a:buChar char=" "/>
        <a:defRPr sz="2200" b="1">
          <a:solidFill>
            <a:schemeClr val="tx1"/>
          </a:solidFill>
          <a:latin typeface="+mn-lt"/>
        </a:defRPr>
      </a:lvl3pPr>
      <a:lvl4pPr marL="1600200" indent="-228600" algn="l" rtl="0" eaLnBrk="0" fontAlgn="base" hangingPunct="0">
        <a:spcBef>
          <a:spcPct val="20000"/>
        </a:spcBef>
        <a:spcAft>
          <a:spcPct val="0"/>
        </a:spcAft>
        <a:buSzPct val="100000"/>
        <a:buChar char=" "/>
        <a:defRPr sz="2200" b="1">
          <a:solidFill>
            <a:schemeClr val="tx1"/>
          </a:solidFill>
          <a:latin typeface="+mn-lt"/>
        </a:defRPr>
      </a:lvl4pPr>
      <a:lvl5pPr marL="2057400" indent="-228600" algn="l" rtl="0" eaLnBrk="0" fontAlgn="base" hangingPunct="0">
        <a:spcBef>
          <a:spcPct val="20000"/>
        </a:spcBef>
        <a:spcAft>
          <a:spcPct val="0"/>
        </a:spcAft>
        <a:buSzPct val="100000"/>
        <a:buChar char="•"/>
        <a:defRPr sz="2200" b="1">
          <a:solidFill>
            <a:schemeClr val="tx1"/>
          </a:solidFill>
          <a:latin typeface="+mn-lt"/>
        </a:defRPr>
      </a:lvl5pPr>
      <a:lvl6pPr marL="2514600" indent="-228600" algn="l" rtl="0" eaLnBrk="0" fontAlgn="base" hangingPunct="0">
        <a:spcBef>
          <a:spcPct val="20000"/>
        </a:spcBef>
        <a:spcAft>
          <a:spcPct val="0"/>
        </a:spcAft>
        <a:buSzPct val="100000"/>
        <a:buChar char="•"/>
        <a:defRPr sz="2200" b="1">
          <a:solidFill>
            <a:schemeClr val="tx1"/>
          </a:solidFill>
          <a:latin typeface="+mn-lt"/>
        </a:defRPr>
      </a:lvl6pPr>
      <a:lvl7pPr marL="2971800" indent="-228600" algn="l" rtl="0" eaLnBrk="0" fontAlgn="base" hangingPunct="0">
        <a:spcBef>
          <a:spcPct val="20000"/>
        </a:spcBef>
        <a:spcAft>
          <a:spcPct val="0"/>
        </a:spcAft>
        <a:buSzPct val="100000"/>
        <a:buChar char="•"/>
        <a:defRPr sz="2200" b="1">
          <a:solidFill>
            <a:schemeClr val="tx1"/>
          </a:solidFill>
          <a:latin typeface="+mn-lt"/>
        </a:defRPr>
      </a:lvl7pPr>
      <a:lvl8pPr marL="3429000" indent="-228600" algn="l" rtl="0" eaLnBrk="0" fontAlgn="base" hangingPunct="0">
        <a:spcBef>
          <a:spcPct val="20000"/>
        </a:spcBef>
        <a:spcAft>
          <a:spcPct val="0"/>
        </a:spcAft>
        <a:buSzPct val="100000"/>
        <a:buChar char="•"/>
        <a:defRPr sz="2200" b="1">
          <a:solidFill>
            <a:schemeClr val="tx1"/>
          </a:solidFill>
          <a:latin typeface="+mn-lt"/>
        </a:defRPr>
      </a:lvl8pPr>
      <a:lvl9pPr marL="3886200" indent="-228600" algn="l" rtl="0" eaLnBrk="0" fontAlgn="base" hangingPunct="0">
        <a:spcBef>
          <a:spcPct val="20000"/>
        </a:spcBef>
        <a:spcAft>
          <a:spcPct val="0"/>
        </a:spcAft>
        <a:buSzPct val="10000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mailto:tgergely@nsf.gov"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p>
            <a:fld id="{AF495EC9-036A-4A96-9953-B889C2AE443D}" type="slidenum">
              <a:rPr lang="en-US" smtClean="0"/>
              <a:pPr/>
              <a:t>1</a:t>
            </a:fld>
            <a:endParaRPr lang="en-US" dirty="0" smtClean="0"/>
          </a:p>
        </p:txBody>
      </p:sp>
      <p:sp>
        <p:nvSpPr>
          <p:cNvPr id="359426" name="Rectangle 2"/>
          <p:cNvSpPr>
            <a:spLocks noChangeArrowheads="1"/>
          </p:cNvSpPr>
          <p:nvPr/>
        </p:nvSpPr>
        <p:spPr bwMode="auto">
          <a:xfrm flipV="1">
            <a:off x="1828800" y="2819400"/>
            <a:ext cx="4572000" cy="396875"/>
          </a:xfrm>
          <a:prstGeom prst="rect">
            <a:avLst/>
          </a:prstGeom>
          <a:noFill/>
          <a:ln w="12700">
            <a:noFill/>
            <a:miter lim="800000"/>
            <a:headEnd type="none" w="sm" len="sm"/>
            <a:tailEnd type="none" w="sm" len="sm"/>
          </a:ln>
          <a:effectLst/>
        </p:spPr>
        <p:txBody>
          <a:bodyPr rot="10800000">
            <a:spAutoFit/>
          </a:bodyPr>
          <a:lstStyle/>
          <a:p>
            <a:pPr>
              <a:spcBef>
                <a:spcPct val="50000"/>
              </a:spcBef>
              <a:buClrTx/>
              <a:buSzTx/>
              <a:buFontTx/>
              <a:buNone/>
              <a:defRPr/>
            </a:pPr>
            <a:endParaRPr lang="en-US" sz="2000" dirty="0">
              <a:solidFill>
                <a:schemeClr val="tx1"/>
              </a:solidFill>
              <a:effectLst>
                <a:outerShdw blurRad="38100" dist="38100" dir="2700000" algn="tl">
                  <a:srgbClr val="FFFFFF"/>
                </a:outerShdw>
              </a:effectLst>
              <a:latin typeface="TimesNewRoman" charset="0"/>
            </a:endParaRPr>
          </a:p>
        </p:txBody>
      </p:sp>
      <p:sp>
        <p:nvSpPr>
          <p:cNvPr id="2052" name="Text Box 3"/>
          <p:cNvSpPr txBox="1">
            <a:spLocks noChangeArrowheads="1"/>
          </p:cNvSpPr>
          <p:nvPr/>
        </p:nvSpPr>
        <p:spPr bwMode="auto">
          <a:xfrm>
            <a:off x="2362200" y="2895600"/>
            <a:ext cx="5105400" cy="1311275"/>
          </a:xfrm>
          <a:prstGeom prst="rect">
            <a:avLst/>
          </a:prstGeom>
          <a:noFill/>
          <a:ln w="12700">
            <a:noFill/>
            <a:miter lim="800000"/>
            <a:headEnd type="none" w="sm" len="sm"/>
            <a:tailEnd type="none" w="sm" len="sm"/>
          </a:ln>
        </p:spPr>
        <p:txBody>
          <a:bodyPr>
            <a:spAutoFit/>
          </a:bodyPr>
          <a:lstStyle/>
          <a:p>
            <a:pPr algn="r">
              <a:spcBef>
                <a:spcPct val="50000"/>
              </a:spcBef>
              <a:buClrTx/>
              <a:buSzTx/>
              <a:buFontTx/>
              <a:buNone/>
            </a:pPr>
            <a:r>
              <a:rPr lang="en-US" sz="2000" dirty="0">
                <a:solidFill>
                  <a:schemeClr val="bg1"/>
                </a:solidFill>
              </a:rPr>
              <a:t>Dr. Tomas E. Gergely</a:t>
            </a:r>
          </a:p>
          <a:p>
            <a:pPr algn="r">
              <a:spcBef>
                <a:spcPct val="50000"/>
              </a:spcBef>
              <a:buClrTx/>
              <a:buSzTx/>
              <a:buFontTx/>
              <a:buNone/>
            </a:pPr>
            <a:r>
              <a:rPr lang="en-US" sz="2000" dirty="0">
                <a:solidFill>
                  <a:schemeClr val="bg1"/>
                </a:solidFill>
              </a:rPr>
              <a:t>Electromagnetic Spectrum Manager</a:t>
            </a:r>
          </a:p>
          <a:p>
            <a:pPr algn="r">
              <a:spcBef>
                <a:spcPct val="50000"/>
              </a:spcBef>
              <a:buClrTx/>
              <a:buSzTx/>
              <a:buFontTx/>
              <a:buNone/>
            </a:pPr>
            <a:r>
              <a:rPr lang="en-US" sz="2000" dirty="0">
                <a:solidFill>
                  <a:schemeClr val="bg1"/>
                </a:solidFill>
              </a:rPr>
              <a:t>National Science Foundation</a:t>
            </a:r>
            <a:r>
              <a:rPr lang="en-US" sz="2000" dirty="0">
                <a:solidFill>
                  <a:schemeClr val="tx1"/>
                </a:solidFill>
              </a:rPr>
              <a:t>                                                 </a:t>
            </a:r>
          </a:p>
        </p:txBody>
      </p:sp>
      <p:sp>
        <p:nvSpPr>
          <p:cNvPr id="2053" name="Text Box 4"/>
          <p:cNvSpPr txBox="1">
            <a:spLocks noChangeArrowheads="1"/>
          </p:cNvSpPr>
          <p:nvPr/>
        </p:nvSpPr>
        <p:spPr bwMode="auto">
          <a:xfrm>
            <a:off x="5562600" y="4876800"/>
            <a:ext cx="2057400" cy="338554"/>
          </a:xfrm>
          <a:prstGeom prst="rect">
            <a:avLst/>
          </a:prstGeom>
          <a:noFill/>
          <a:ln w="12700">
            <a:noFill/>
            <a:miter lim="800000"/>
            <a:headEnd type="none" w="sm" len="sm"/>
            <a:tailEnd type="none" w="sm" len="sm"/>
          </a:ln>
        </p:spPr>
        <p:txBody>
          <a:bodyPr>
            <a:spAutoFit/>
          </a:bodyPr>
          <a:lstStyle/>
          <a:p>
            <a:pPr algn="r">
              <a:spcBef>
                <a:spcPct val="50000"/>
              </a:spcBef>
              <a:buClrTx/>
              <a:buSzTx/>
              <a:buFontTx/>
              <a:buNone/>
            </a:pPr>
            <a:r>
              <a:rPr lang="en-US" sz="1600" dirty="0">
                <a:solidFill>
                  <a:srgbClr val="1C52F9"/>
                </a:solidFill>
                <a:hlinkClick r:id="rId3"/>
              </a:rPr>
              <a:t>tgergely@nsf.</a:t>
            </a:r>
            <a:r>
              <a:rPr lang="en-US" sz="1600" dirty="0" smtClean="0">
                <a:solidFill>
                  <a:srgbClr val="1C52F9"/>
                </a:solidFill>
                <a:hlinkClick r:id="rId3"/>
              </a:rPr>
              <a:t>gov</a:t>
            </a:r>
            <a:endParaRPr lang="en-US" sz="1600" dirty="0">
              <a:solidFill>
                <a:srgbClr val="1C52F9"/>
              </a:solidFill>
            </a:endParaRPr>
          </a:p>
        </p:txBody>
      </p:sp>
      <p:sp>
        <p:nvSpPr>
          <p:cNvPr id="2054" name="Rectangle 5"/>
          <p:cNvSpPr>
            <a:spLocks noChangeArrowheads="1"/>
          </p:cNvSpPr>
          <p:nvPr/>
        </p:nvSpPr>
        <p:spPr bwMode="auto">
          <a:xfrm>
            <a:off x="4738688" y="533400"/>
            <a:ext cx="184150" cy="701675"/>
          </a:xfrm>
          <a:prstGeom prst="rect">
            <a:avLst/>
          </a:prstGeom>
          <a:noFill/>
          <a:ln w="12700">
            <a:noFill/>
            <a:miter lim="800000"/>
            <a:headEnd type="none" w="sm" len="sm"/>
            <a:tailEnd type="none" w="sm" len="sm"/>
          </a:ln>
        </p:spPr>
        <p:txBody>
          <a:bodyPr wrap="none">
            <a:spAutoFit/>
          </a:bodyPr>
          <a:lstStyle/>
          <a:p>
            <a:pPr algn="ctr">
              <a:spcBef>
                <a:spcPct val="0"/>
              </a:spcBef>
              <a:buClrTx/>
              <a:buSzTx/>
              <a:buFontTx/>
              <a:buNone/>
            </a:pPr>
            <a:endParaRPr lang="en-US" sz="4000">
              <a:solidFill>
                <a:schemeClr val="tx1"/>
              </a:solidFill>
              <a:latin typeface="Times New Roman" pitchFamily="18" charset="0"/>
            </a:endParaRPr>
          </a:p>
        </p:txBody>
      </p:sp>
      <p:sp>
        <p:nvSpPr>
          <p:cNvPr id="359430" name="Text Box 6"/>
          <p:cNvSpPr txBox="1">
            <a:spLocks noChangeArrowheads="1"/>
          </p:cNvSpPr>
          <p:nvPr/>
        </p:nvSpPr>
        <p:spPr bwMode="auto">
          <a:xfrm>
            <a:off x="1600200" y="990600"/>
            <a:ext cx="5943600" cy="822325"/>
          </a:xfrm>
          <a:prstGeom prst="rect">
            <a:avLst/>
          </a:prstGeom>
          <a:noFill/>
          <a:ln w="9525">
            <a:noFill/>
            <a:miter lim="800000"/>
            <a:headEnd/>
            <a:tailEnd/>
          </a:ln>
          <a:effectLst>
            <a:outerShdw dist="45791" dir="3378596" algn="ctr" rotWithShape="0">
              <a:srgbClr val="4D4D4D">
                <a:alpha val="80000"/>
              </a:srgbClr>
            </a:outerShdw>
          </a:effectLst>
        </p:spPr>
        <p:txBody>
          <a:bodyPr lIns="92075" tIns="46038" rIns="92075" bIns="46038">
            <a:spAutoFit/>
          </a:bodyPr>
          <a:lstStyle/>
          <a:p>
            <a:pPr algn="ctr">
              <a:spcBef>
                <a:spcPct val="50000"/>
              </a:spcBef>
              <a:buFontTx/>
              <a:buNone/>
              <a:defRPr/>
            </a:pPr>
            <a:r>
              <a:rPr lang="en-US" dirty="0">
                <a:solidFill>
                  <a:schemeClr val="bg1"/>
                </a:solidFill>
              </a:rPr>
              <a:t>Registration of Radio Astronomy Sites- ITU Notification </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322A446E-93F1-46EE-8D60-28859E3265F2}" type="slidenum">
              <a:rPr lang="en-US" smtClean="0"/>
              <a:pPr/>
              <a:t>10</a:t>
            </a:fld>
            <a:endParaRPr lang="en-US" smtClean="0"/>
          </a:p>
        </p:txBody>
      </p:sp>
      <p:sp>
        <p:nvSpPr>
          <p:cNvPr id="11267" name="Rectangle 2"/>
          <p:cNvSpPr>
            <a:spLocks noGrp="1" noChangeArrowheads="1"/>
          </p:cNvSpPr>
          <p:nvPr>
            <p:ph type="title"/>
          </p:nvPr>
        </p:nvSpPr>
        <p:spPr/>
        <p:txBody>
          <a:bodyPr/>
          <a:lstStyle/>
          <a:p>
            <a:r>
              <a:rPr lang="en-US" smtClean="0">
                <a:solidFill>
                  <a:schemeClr val="bg1"/>
                </a:solidFill>
              </a:rPr>
              <a:t>Data Required</a:t>
            </a:r>
            <a:r>
              <a:rPr lang="en-US" smtClean="0"/>
              <a:t> </a:t>
            </a:r>
          </a:p>
        </p:txBody>
      </p:sp>
      <p:sp>
        <p:nvSpPr>
          <p:cNvPr id="11268" name="Rectangle 3"/>
          <p:cNvSpPr>
            <a:spLocks noGrp="1" noChangeArrowheads="1"/>
          </p:cNvSpPr>
          <p:nvPr>
            <p:ph type="body" idx="1"/>
          </p:nvPr>
        </p:nvSpPr>
        <p:spPr>
          <a:xfrm>
            <a:off x="1162050" y="1371600"/>
            <a:ext cx="7581900" cy="4667250"/>
          </a:xfrm>
        </p:spPr>
        <p:txBody>
          <a:bodyPr/>
          <a:lstStyle/>
          <a:p>
            <a:pPr>
              <a:lnSpc>
                <a:spcPct val="90000"/>
              </a:lnSpc>
              <a:buClr>
                <a:schemeClr val="bg1"/>
              </a:buClr>
              <a:buSzTx/>
            </a:pPr>
            <a:r>
              <a:rPr lang="en-US" sz="1800" smtClean="0">
                <a:solidFill>
                  <a:schemeClr val="bg1"/>
                </a:solidFill>
              </a:rPr>
              <a:t>Name of the Radio Observatory</a:t>
            </a:r>
          </a:p>
          <a:p>
            <a:pPr>
              <a:lnSpc>
                <a:spcPct val="90000"/>
              </a:lnSpc>
              <a:buClr>
                <a:schemeClr val="bg1"/>
              </a:buClr>
              <a:buSzTx/>
            </a:pPr>
            <a:r>
              <a:rPr lang="en-US" sz="1800" smtClean="0">
                <a:solidFill>
                  <a:schemeClr val="bg1"/>
                </a:solidFill>
              </a:rPr>
              <a:t>Notifying Administration</a:t>
            </a:r>
          </a:p>
          <a:p>
            <a:pPr>
              <a:lnSpc>
                <a:spcPct val="90000"/>
              </a:lnSpc>
              <a:buClr>
                <a:schemeClr val="bg1"/>
              </a:buClr>
              <a:buSzTx/>
            </a:pPr>
            <a:r>
              <a:rPr lang="en-US" sz="1800" smtClean="0">
                <a:solidFill>
                  <a:schemeClr val="bg1"/>
                </a:solidFill>
              </a:rPr>
              <a:t>Geographical coordinates</a:t>
            </a:r>
            <a:r>
              <a:rPr lang="en-US" sz="1600" smtClean="0">
                <a:solidFill>
                  <a:schemeClr val="bg1"/>
                </a:solidFill>
              </a:rPr>
              <a:t> </a:t>
            </a:r>
          </a:p>
          <a:p>
            <a:pPr lvl="1">
              <a:lnSpc>
                <a:spcPct val="90000"/>
              </a:lnSpc>
              <a:buClr>
                <a:schemeClr val="bg1"/>
              </a:buClr>
              <a:buSzTx/>
            </a:pPr>
            <a:r>
              <a:rPr lang="en-US" sz="1600" smtClean="0">
                <a:solidFill>
                  <a:schemeClr val="bg1"/>
                </a:solidFill>
              </a:rPr>
              <a:t>Latitude and Longitude in (DD/MM/SS, to 10</a:t>
            </a:r>
            <a:r>
              <a:rPr lang="en-US" sz="1600" baseline="30000" smtClean="0">
                <a:solidFill>
                  <a:schemeClr val="bg1"/>
                </a:solidFill>
              </a:rPr>
              <a:t>th</a:t>
            </a:r>
            <a:r>
              <a:rPr lang="en-US" sz="1600" smtClean="0">
                <a:solidFill>
                  <a:schemeClr val="bg1"/>
                </a:solidFill>
              </a:rPr>
              <a:t> of min accuracy)</a:t>
            </a:r>
          </a:p>
          <a:p>
            <a:pPr>
              <a:lnSpc>
                <a:spcPct val="90000"/>
              </a:lnSpc>
              <a:buClr>
                <a:schemeClr val="bg1"/>
              </a:buClr>
              <a:buSzTx/>
            </a:pPr>
            <a:r>
              <a:rPr lang="en-US" sz="1800" smtClean="0">
                <a:solidFill>
                  <a:schemeClr val="bg1"/>
                </a:solidFill>
              </a:rPr>
              <a:t>Date on which use of frequency begins or characteristics modified</a:t>
            </a:r>
          </a:p>
          <a:p>
            <a:pPr>
              <a:lnSpc>
                <a:spcPct val="90000"/>
              </a:lnSpc>
              <a:buClr>
                <a:schemeClr val="bg1"/>
              </a:buClr>
              <a:buSzTx/>
            </a:pPr>
            <a:r>
              <a:rPr lang="en-US" sz="1800" smtClean="0">
                <a:solidFill>
                  <a:schemeClr val="bg1"/>
                </a:solidFill>
              </a:rPr>
              <a:t>Operating Agency and its address</a:t>
            </a:r>
          </a:p>
          <a:p>
            <a:pPr>
              <a:lnSpc>
                <a:spcPct val="90000"/>
              </a:lnSpc>
              <a:buClr>
                <a:schemeClr val="bg1"/>
              </a:buClr>
              <a:buSzTx/>
            </a:pPr>
            <a:r>
              <a:rPr lang="en-US" sz="1800" smtClean="0">
                <a:solidFill>
                  <a:schemeClr val="bg1"/>
                </a:solidFill>
              </a:rPr>
              <a:t>Antenna type, dimensions, A</a:t>
            </a:r>
            <a:r>
              <a:rPr lang="en-US" sz="1800" baseline="-25000" smtClean="0">
                <a:solidFill>
                  <a:schemeClr val="bg1"/>
                </a:solidFill>
              </a:rPr>
              <a:t>eff</a:t>
            </a:r>
            <a:r>
              <a:rPr lang="en-US" sz="1800" smtClean="0">
                <a:solidFill>
                  <a:schemeClr val="bg1"/>
                </a:solidFill>
              </a:rPr>
              <a:t> and angular coverage</a:t>
            </a:r>
          </a:p>
          <a:p>
            <a:pPr>
              <a:lnSpc>
                <a:spcPct val="90000"/>
              </a:lnSpc>
              <a:buClr>
                <a:schemeClr val="bg1"/>
              </a:buClr>
              <a:buSzTx/>
            </a:pPr>
            <a:r>
              <a:rPr lang="en-US" sz="1800" smtClean="0">
                <a:solidFill>
                  <a:schemeClr val="bg1"/>
                </a:solidFill>
              </a:rPr>
              <a:t>Center frequency of band observed and indication of operation under 4.4. </a:t>
            </a:r>
          </a:p>
          <a:p>
            <a:pPr>
              <a:lnSpc>
                <a:spcPct val="90000"/>
              </a:lnSpc>
              <a:buClr>
                <a:schemeClr val="bg1"/>
              </a:buClr>
              <a:buSzTx/>
            </a:pPr>
            <a:r>
              <a:rPr lang="en-US" sz="1800" smtClean="0">
                <a:solidFill>
                  <a:schemeClr val="bg1"/>
                </a:solidFill>
              </a:rPr>
              <a:t>Bandwidth (in kHz)</a:t>
            </a:r>
          </a:p>
          <a:p>
            <a:pPr>
              <a:lnSpc>
                <a:spcPct val="110000"/>
              </a:lnSpc>
              <a:buClr>
                <a:schemeClr val="bg1"/>
              </a:buClr>
              <a:buSzTx/>
            </a:pPr>
            <a:r>
              <a:rPr lang="en-US" sz="1800" smtClean="0">
                <a:solidFill>
                  <a:schemeClr val="bg1"/>
                </a:solidFill>
              </a:rPr>
              <a:t>T</a:t>
            </a:r>
            <a:r>
              <a:rPr lang="en-US" sz="1800" baseline="-25000" smtClean="0">
                <a:solidFill>
                  <a:schemeClr val="bg1"/>
                </a:solidFill>
              </a:rPr>
              <a:t>sys</a:t>
            </a:r>
            <a:r>
              <a:rPr lang="en-US" sz="1800" smtClean="0">
                <a:solidFill>
                  <a:schemeClr val="bg1"/>
                </a:solidFill>
              </a:rPr>
              <a:t> (K) referred to the output of the antenna</a:t>
            </a:r>
          </a:p>
          <a:p>
            <a:pPr>
              <a:lnSpc>
                <a:spcPct val="110000"/>
              </a:lnSpc>
              <a:buClr>
                <a:schemeClr val="bg1"/>
              </a:buClr>
              <a:buSzTx/>
            </a:pPr>
            <a:r>
              <a:rPr lang="en-US" sz="1800" smtClean="0">
                <a:solidFill>
                  <a:schemeClr val="bg1"/>
                </a:solidFill>
              </a:rPr>
              <a:t>Observation Class  (A/B)</a:t>
            </a:r>
            <a:r>
              <a:rPr lang="en-US" sz="1800" smtClean="0"/>
              <a:t> </a:t>
            </a:r>
          </a:p>
          <a:p>
            <a:pPr>
              <a:lnSpc>
                <a:spcPct val="90000"/>
              </a:lnSpc>
              <a:buClr>
                <a:schemeClr val="bg1"/>
              </a:buClr>
              <a:buSzTx/>
            </a:pPr>
            <a:r>
              <a:rPr lang="en-US" sz="1800" smtClean="0">
                <a:solidFill>
                  <a:schemeClr val="bg1"/>
                </a:solidFill>
              </a:rPr>
              <a:t>Single Dish (or closely connected array) or VLBI dish?</a:t>
            </a:r>
          </a:p>
          <a:p>
            <a:pPr>
              <a:lnSpc>
                <a:spcPct val="90000"/>
              </a:lnSpc>
              <a:buClr>
                <a:schemeClr val="bg1"/>
              </a:buClr>
              <a:buSzTx/>
            </a:pPr>
            <a:r>
              <a:rPr lang="en-GB" sz="1800" smtClean="0">
                <a:solidFill>
                  <a:schemeClr val="bg1"/>
                </a:solidFill>
                <a:cs typeface="Times New Roman" pitchFamily="18" charset="0"/>
              </a:rPr>
              <a:t>The minimum and maximum elevation angles (θ</a:t>
            </a:r>
            <a:r>
              <a:rPr lang="en-GB" sz="1800" i="1" baseline="-30000" smtClean="0">
                <a:solidFill>
                  <a:schemeClr val="bg1"/>
                </a:solidFill>
                <a:cs typeface="Times New Roman" pitchFamily="18" charset="0"/>
              </a:rPr>
              <a:t>min</a:t>
            </a:r>
            <a:r>
              <a:rPr lang="en-GB" sz="1800" smtClean="0">
                <a:solidFill>
                  <a:schemeClr val="bg1"/>
                </a:solidFill>
                <a:cs typeface="Times New Roman" pitchFamily="18" charset="0"/>
              </a:rPr>
              <a:t> )at which the radio astronomy station conducts single-dish or VLBI observations in the frequency band</a:t>
            </a:r>
            <a:r>
              <a:rPr lang="en-US" sz="1800" smtClean="0">
                <a:solidFill>
                  <a:schemeClr val="bg1"/>
                </a:solidFill>
              </a:rPr>
              <a:t>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FB8008C1-5AA9-45EB-A577-3D6B949B4F8E}" type="slidenum">
              <a:rPr lang="en-US" smtClean="0"/>
              <a:pPr/>
              <a:t>11</a:t>
            </a:fld>
            <a:endParaRPr lang="en-US" smtClean="0"/>
          </a:p>
        </p:txBody>
      </p:sp>
      <p:sp>
        <p:nvSpPr>
          <p:cNvPr id="12291" name="Rectangle 2"/>
          <p:cNvSpPr>
            <a:spLocks noGrp="1" noChangeArrowheads="1"/>
          </p:cNvSpPr>
          <p:nvPr>
            <p:ph type="title"/>
          </p:nvPr>
        </p:nvSpPr>
        <p:spPr/>
        <p:txBody>
          <a:bodyPr/>
          <a:lstStyle/>
          <a:p>
            <a:r>
              <a:rPr lang="en-US" smtClean="0">
                <a:solidFill>
                  <a:schemeClr val="bg1"/>
                </a:solidFill>
              </a:rPr>
              <a:t>Compliance With Aggregate Power Flux-Density Limits</a:t>
            </a:r>
          </a:p>
        </p:txBody>
      </p:sp>
      <p:sp>
        <p:nvSpPr>
          <p:cNvPr id="12292" name="Rectangle 3"/>
          <p:cNvSpPr>
            <a:spLocks noGrp="1" noChangeArrowheads="1"/>
          </p:cNvSpPr>
          <p:nvPr>
            <p:ph type="body" idx="1"/>
          </p:nvPr>
        </p:nvSpPr>
        <p:spPr>
          <a:xfrm>
            <a:off x="1162050" y="1600200"/>
            <a:ext cx="7581900" cy="4438650"/>
          </a:xfrm>
        </p:spPr>
        <p:txBody>
          <a:bodyPr/>
          <a:lstStyle/>
          <a:p>
            <a:pPr>
              <a:buFontTx/>
              <a:buNone/>
            </a:pPr>
            <a:r>
              <a:rPr lang="en-US" smtClean="0"/>
              <a:t>   </a:t>
            </a:r>
            <a:r>
              <a:rPr lang="en-US" smtClean="0">
                <a:solidFill>
                  <a:schemeClr val="bg1"/>
                </a:solidFill>
              </a:rPr>
              <a:t>Administrations Registering Non-Geostationary Satellite Systems With the ITU Must Certify That</a:t>
            </a:r>
          </a:p>
          <a:p>
            <a:pPr>
              <a:buFontTx/>
              <a:buNone/>
            </a:pPr>
            <a:r>
              <a:rPr lang="en-US" smtClean="0">
                <a:solidFill>
                  <a:schemeClr val="bg1"/>
                </a:solidFill>
              </a:rPr>
              <a:t>    They Comply With the Rec. ITU-R RA.769 levels</a:t>
            </a:r>
          </a:p>
          <a:p>
            <a:pPr algn="ctr">
              <a:buFontTx/>
              <a:buNone/>
            </a:pPr>
            <a:r>
              <a:rPr lang="en-US" smtClean="0">
                <a:solidFill>
                  <a:schemeClr val="bg1"/>
                </a:solidFill>
              </a:rPr>
              <a:t> </a:t>
            </a:r>
          </a:p>
        </p:txBody>
      </p:sp>
      <p:graphicFrame>
        <p:nvGraphicFramePr>
          <p:cNvPr id="373846" name="Group 86"/>
          <p:cNvGraphicFramePr>
            <a:graphicFrameLocks noGrp="1"/>
          </p:cNvGraphicFramePr>
          <p:nvPr/>
        </p:nvGraphicFramePr>
        <p:xfrm>
          <a:off x="1752600" y="3505200"/>
          <a:ext cx="6248400" cy="2127505"/>
        </p:xfrm>
        <a:graphic>
          <a:graphicData uri="http://schemas.openxmlformats.org/drawingml/2006/table">
            <a:tbl>
              <a:tblPr/>
              <a:tblGrid>
                <a:gridCol w="1066800"/>
                <a:gridCol w="2057400"/>
                <a:gridCol w="1905000"/>
                <a:gridCol w="1219200"/>
              </a:tblGrid>
              <a:tr h="330200">
                <a:tc>
                  <a:txBody>
                    <a:bodyPr/>
                    <a:lstStyle/>
                    <a:p>
                      <a:pPr marL="0" marR="0" lvl="0" indent="0" algn="ctr"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NGSO Service</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NGSO BAND</a:t>
                      </a:r>
                    </a:p>
                    <a:p>
                      <a:pPr marL="0" marR="0" lvl="0" indent="0" algn="ctr" defTabSz="914400" rtl="0" eaLnBrk="0" fontAlgn="base" latinLnBrk="0" hangingPunct="0">
                        <a:lnSpc>
                          <a:spcPct val="100000"/>
                        </a:lnSpc>
                        <a:spcBef>
                          <a:spcPct val="20000"/>
                        </a:spcBef>
                        <a:spcAft>
                          <a:spcPct val="0"/>
                        </a:spcAft>
                        <a:buClr>
                          <a:schemeClr val="tx2"/>
                        </a:buClr>
                        <a:buSzPct val="160000"/>
                        <a:buFontTx/>
                        <a:buNone/>
                        <a:tabLst/>
                      </a:pPr>
                      <a:endParaRPr kumimoji="0" lang="en-US" sz="1800" b="1" i="0" u="none" strike="noStrike" cap="none" normalizeH="0" baseline="0" dirty="0" smtClean="0">
                        <a:ln>
                          <a:noFill/>
                        </a:ln>
                        <a:solidFill>
                          <a:schemeClr val="bg1"/>
                        </a:solidFill>
                        <a:effectLst/>
                        <a:latin typeface="Arial" pitchFamily="34" charset="0"/>
                      </a:endParaRP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RAS BAND </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Footnote </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RNSS </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5010-5030 MHz</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4990-5000 MHz </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5.443B</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475">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FSS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41.5-42.5 GHz</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42.5-43.5 GHz</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5.551G</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5925">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FSS </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15.43 –15.63 GHz</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15.35-15.4 GHz </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160000"/>
                        <a:buFontTx/>
                        <a:buNone/>
                        <a:tabLst/>
                      </a:pPr>
                      <a:r>
                        <a:rPr kumimoji="0" lang="en-US" sz="1800" b="1" i="0" u="none" strike="noStrike" cap="none" normalizeH="0" baseline="0" dirty="0" smtClean="0">
                          <a:ln>
                            <a:noFill/>
                          </a:ln>
                          <a:solidFill>
                            <a:schemeClr val="bg1"/>
                          </a:solidFill>
                          <a:effectLst/>
                          <a:latin typeface="Arial" pitchFamily="34" charset="0"/>
                        </a:rPr>
                        <a:t>5.511A</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p>
            <a:fld id="{0269CC81-A916-4F47-A573-464E2E63BA88}" type="slidenum">
              <a:rPr lang="en-US" smtClean="0"/>
              <a:pPr/>
              <a:t>12</a:t>
            </a:fld>
            <a:endParaRPr lang="en-US" smtClean="0"/>
          </a:p>
        </p:txBody>
      </p:sp>
      <p:sp>
        <p:nvSpPr>
          <p:cNvPr id="13315" name="Rectangle 3"/>
          <p:cNvSpPr>
            <a:spLocks noGrp="1" noChangeArrowheads="1"/>
          </p:cNvSpPr>
          <p:nvPr>
            <p:ph type="body" idx="1"/>
          </p:nvPr>
        </p:nvSpPr>
        <p:spPr>
          <a:xfrm>
            <a:off x="914400" y="1143000"/>
            <a:ext cx="7924800" cy="4514850"/>
          </a:xfrm>
        </p:spPr>
        <p:txBody>
          <a:bodyPr/>
          <a:lstStyle/>
          <a:p>
            <a:pPr algn="ctr">
              <a:lnSpc>
                <a:spcPct val="90000"/>
              </a:lnSpc>
              <a:buFontTx/>
              <a:buNone/>
            </a:pPr>
            <a:r>
              <a:rPr lang="en-US" sz="3600" smtClean="0"/>
              <a:t>	</a:t>
            </a:r>
            <a:r>
              <a:rPr lang="en-US" sz="3600" smtClean="0">
                <a:solidFill>
                  <a:schemeClr val="bg1"/>
                </a:solidFill>
              </a:rPr>
              <a:t>In Spite of the Problems and Difficulties, Registration Is Highly</a:t>
            </a:r>
            <a:r>
              <a:rPr lang="en-US" sz="2000" smtClean="0">
                <a:solidFill>
                  <a:schemeClr val="bg1"/>
                </a:solidFill>
              </a:rPr>
              <a:t> </a:t>
            </a:r>
            <a:r>
              <a:rPr lang="en-US" sz="3600" smtClean="0">
                <a:solidFill>
                  <a:schemeClr val="bg1"/>
                </a:solidFill>
              </a:rPr>
              <a:t>Recommended</a:t>
            </a:r>
          </a:p>
          <a:p>
            <a:pPr algn="ctr">
              <a:lnSpc>
                <a:spcPct val="90000"/>
              </a:lnSpc>
              <a:buFontTx/>
              <a:buNone/>
            </a:pPr>
            <a:r>
              <a:rPr lang="en-US" sz="3600" smtClean="0">
                <a:solidFill>
                  <a:schemeClr val="bg1"/>
                </a:solidFill>
              </a:rPr>
              <a:t>In Addition to the Other Advantages Mentioned, It Provides High Visibility of the Radio Astronomy Community at the ITU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25533DBF-32B8-446A-860D-8588DC3E4C4D}" type="slidenum">
              <a:rPr lang="en-US" smtClean="0"/>
              <a:pPr/>
              <a:t>2</a:t>
            </a:fld>
            <a:endParaRPr lang="en-US" smtClean="0"/>
          </a:p>
        </p:txBody>
      </p:sp>
      <p:sp>
        <p:nvSpPr>
          <p:cNvPr id="3075" name="Rectangle 2"/>
          <p:cNvSpPr>
            <a:spLocks noGrp="1" noChangeArrowheads="1"/>
          </p:cNvSpPr>
          <p:nvPr>
            <p:ph type="title"/>
          </p:nvPr>
        </p:nvSpPr>
        <p:spPr>
          <a:xfrm>
            <a:off x="914400" y="304800"/>
            <a:ext cx="7772400" cy="685800"/>
          </a:xfrm>
          <a:solidFill>
            <a:schemeClr val="accent1"/>
          </a:solidFill>
        </p:spPr>
        <p:txBody>
          <a:bodyPr/>
          <a:lstStyle/>
          <a:p>
            <a:r>
              <a:rPr lang="en-US" smtClean="0">
                <a:solidFill>
                  <a:schemeClr val="bg1"/>
                </a:solidFill>
              </a:rPr>
              <a:t>Allocations</a:t>
            </a:r>
          </a:p>
        </p:txBody>
      </p:sp>
      <p:sp>
        <p:nvSpPr>
          <p:cNvPr id="3076" name="Rectangle 3"/>
          <p:cNvSpPr>
            <a:spLocks noGrp="1" noChangeArrowheads="1"/>
          </p:cNvSpPr>
          <p:nvPr>
            <p:ph type="body" idx="1"/>
          </p:nvPr>
        </p:nvSpPr>
        <p:spPr>
          <a:xfrm>
            <a:off x="990600" y="1219200"/>
            <a:ext cx="7772400" cy="5105400"/>
          </a:xfrm>
          <a:solidFill>
            <a:schemeClr val="accent1"/>
          </a:solidFill>
        </p:spPr>
        <p:txBody>
          <a:bodyPr/>
          <a:lstStyle/>
          <a:p>
            <a:pPr>
              <a:buClr>
                <a:schemeClr val="bg1"/>
              </a:buClr>
            </a:pPr>
            <a:r>
              <a:rPr lang="en-US" sz="2200" smtClean="0">
                <a:solidFill>
                  <a:schemeClr val="bg1"/>
                </a:solidFill>
              </a:rPr>
              <a:t>A Radio Astronomy Allocation in the International Table Does Not Provide Protection from Interference by Itself  (But Provides a Framework for Protection)! </a:t>
            </a:r>
          </a:p>
          <a:p>
            <a:pPr>
              <a:buClr>
                <a:schemeClr val="bg1"/>
              </a:buClr>
            </a:pPr>
            <a:r>
              <a:rPr lang="en-US" sz="2200" smtClean="0">
                <a:solidFill>
                  <a:schemeClr val="bg1"/>
                </a:solidFill>
              </a:rPr>
              <a:t>The International Allocations May Be (and Generally Are) Implemented by Each Country Individually </a:t>
            </a:r>
          </a:p>
          <a:p>
            <a:pPr>
              <a:buClr>
                <a:schemeClr val="bg1"/>
              </a:buClr>
            </a:pPr>
            <a:r>
              <a:rPr lang="en-US" sz="2200" smtClean="0">
                <a:solidFill>
                  <a:schemeClr val="bg1"/>
                </a:solidFill>
              </a:rPr>
              <a:t>BUT...There Is No Obligation to Do So - Every Country Retains Sovereign Rights Regarding Spectrum Use Within Its Borders – There Is No Requirement to Conform to the International Allocations (But, In General, It Is Convenient to Do So)  </a:t>
            </a:r>
          </a:p>
          <a:p>
            <a:pPr>
              <a:buClr>
                <a:schemeClr val="bg1"/>
              </a:buClr>
            </a:pPr>
            <a:r>
              <a:rPr lang="en-US" sz="2200" smtClean="0">
                <a:solidFill>
                  <a:schemeClr val="bg1"/>
                </a:solidFill>
              </a:rPr>
              <a:t>Administrations Can Provide Protection to Observatories Through Regulatory Action Other Than Frequency Allocation (e.g.  Coordination Zones)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770B3EE5-67F1-4367-89F1-F374493F8AD3}" type="slidenum">
              <a:rPr lang="en-US" smtClean="0"/>
              <a:pPr/>
              <a:t>3</a:t>
            </a:fld>
            <a:endParaRPr lang="en-US" smtClean="0"/>
          </a:p>
        </p:txBody>
      </p:sp>
      <p:sp>
        <p:nvSpPr>
          <p:cNvPr id="4099" name="Rectangle 1026"/>
          <p:cNvSpPr>
            <a:spLocks noGrp="1" noChangeArrowheads="1"/>
          </p:cNvSpPr>
          <p:nvPr>
            <p:ph type="title"/>
          </p:nvPr>
        </p:nvSpPr>
        <p:spPr/>
        <p:txBody>
          <a:bodyPr/>
          <a:lstStyle/>
          <a:p>
            <a:r>
              <a:rPr lang="en-US" smtClean="0"/>
              <a:t> </a:t>
            </a:r>
          </a:p>
        </p:txBody>
      </p:sp>
      <p:sp>
        <p:nvSpPr>
          <p:cNvPr id="4100" name="Rectangle 1027"/>
          <p:cNvSpPr>
            <a:spLocks noGrp="1" noChangeArrowheads="1"/>
          </p:cNvSpPr>
          <p:nvPr>
            <p:ph type="body" idx="1"/>
          </p:nvPr>
        </p:nvSpPr>
        <p:spPr/>
        <p:txBody>
          <a:bodyPr/>
          <a:lstStyle/>
          <a:p>
            <a:pPr>
              <a:buFontTx/>
              <a:buNone/>
            </a:pPr>
            <a:endParaRPr lang="en-US" smtClean="0"/>
          </a:p>
          <a:p>
            <a:endParaRPr lang="en-US" smtClean="0"/>
          </a:p>
          <a:p>
            <a:pPr algn="ctr">
              <a:buFontTx/>
              <a:buNone/>
            </a:pPr>
            <a:r>
              <a:rPr lang="en-US" sz="4000" smtClean="0">
                <a:solidFill>
                  <a:schemeClr val="bg1"/>
                </a:solidFill>
              </a:rPr>
              <a:t>So Why Register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A3E9EE9C-2F4B-4A9E-9E96-BA7D5FEB58C6}" type="slidenum">
              <a:rPr lang="en-US" smtClean="0"/>
              <a:pPr/>
              <a:t>4</a:t>
            </a:fld>
            <a:endParaRPr lang="en-US" smtClean="0"/>
          </a:p>
        </p:txBody>
      </p:sp>
      <p:sp>
        <p:nvSpPr>
          <p:cNvPr id="5123" name="Rectangle 2"/>
          <p:cNvSpPr>
            <a:spLocks noGrp="1" noChangeArrowheads="1"/>
          </p:cNvSpPr>
          <p:nvPr>
            <p:ph type="title"/>
          </p:nvPr>
        </p:nvSpPr>
        <p:spPr/>
        <p:txBody>
          <a:bodyPr/>
          <a:lstStyle/>
          <a:p>
            <a:r>
              <a:rPr lang="en-US" smtClean="0">
                <a:solidFill>
                  <a:schemeClr val="bg1"/>
                </a:solidFill>
              </a:rPr>
              <a:t>Registration Provides</a:t>
            </a:r>
          </a:p>
        </p:txBody>
      </p:sp>
      <p:sp>
        <p:nvSpPr>
          <p:cNvPr id="5124" name="Rectangle 3"/>
          <p:cNvSpPr>
            <a:spLocks noGrp="1" noChangeArrowheads="1"/>
          </p:cNvSpPr>
          <p:nvPr>
            <p:ph type="body" idx="1"/>
          </p:nvPr>
        </p:nvSpPr>
        <p:spPr>
          <a:xfrm>
            <a:off x="990600" y="1600200"/>
            <a:ext cx="7848600" cy="4648200"/>
          </a:xfrm>
        </p:spPr>
        <p:txBody>
          <a:bodyPr/>
          <a:lstStyle/>
          <a:p>
            <a:pPr>
              <a:lnSpc>
                <a:spcPct val="90000"/>
              </a:lnSpc>
              <a:buClr>
                <a:schemeClr val="bg1"/>
              </a:buClr>
            </a:pPr>
            <a:r>
              <a:rPr lang="en-US" sz="2000" dirty="0" smtClean="0">
                <a:solidFill>
                  <a:schemeClr val="bg1"/>
                </a:solidFill>
              </a:rPr>
              <a:t>International Recognition –The ITU and the International Radio Engineering Community Doesn’t “Know” That Observatory X or Y Is There Until Told So (Don’t Assume That Because You Operate the World’s Largest Dish, Everyone Knows About It, Much Less That Everyone Is Mindful of It’s Sensitivity!) </a:t>
            </a:r>
          </a:p>
          <a:p>
            <a:pPr>
              <a:lnSpc>
                <a:spcPct val="90000"/>
              </a:lnSpc>
              <a:buClr>
                <a:schemeClr val="bg1"/>
              </a:buClr>
            </a:pPr>
            <a:r>
              <a:rPr lang="en-US" sz="2000" dirty="0" smtClean="0">
                <a:solidFill>
                  <a:schemeClr val="bg1"/>
                </a:solidFill>
              </a:rPr>
              <a:t>In the Case of a Few Bands Used by Non-Geostationary Satellite Systems, a Commitment on Behalf of the Registering Administration Regarding Compliance With Aggregate (Unwanted Emission) Power Flux-Density Limits in a Neighboring Radio Astronomy </a:t>
            </a:r>
            <a:r>
              <a:rPr lang="en-US" sz="2000" dirty="0" smtClean="0">
                <a:solidFill>
                  <a:schemeClr val="bg1"/>
                </a:solidFill>
              </a:rPr>
              <a:t>Band, at </a:t>
            </a:r>
            <a:r>
              <a:rPr lang="en-US" sz="2000" u="sng" dirty="0" smtClean="0">
                <a:solidFill>
                  <a:srgbClr val="FF0000"/>
                </a:solidFill>
              </a:rPr>
              <a:t>Registered</a:t>
            </a:r>
            <a:r>
              <a:rPr lang="en-US" sz="2000" u="sng" dirty="0" smtClean="0">
                <a:solidFill>
                  <a:schemeClr val="bg1"/>
                </a:solidFill>
              </a:rPr>
              <a:t> </a:t>
            </a:r>
            <a:r>
              <a:rPr lang="en-US" sz="2000" dirty="0" smtClean="0">
                <a:solidFill>
                  <a:schemeClr val="bg1"/>
                </a:solidFill>
              </a:rPr>
              <a:t>Observatory Sites </a:t>
            </a:r>
          </a:p>
          <a:p>
            <a:pPr>
              <a:lnSpc>
                <a:spcPct val="90000"/>
              </a:lnSpc>
              <a:buClr>
                <a:schemeClr val="bg1"/>
              </a:buClr>
            </a:pPr>
            <a:r>
              <a:rPr lang="en-US" sz="2000" dirty="0" smtClean="0">
                <a:solidFill>
                  <a:schemeClr val="bg1"/>
                </a:solidFill>
              </a:rPr>
              <a:t>A Mechanism to Initiate Resolution In Case Harmful Interference Occurs (to a Telescope in Country A from Transmitters in Country B).  This Is Much More Difficult for Unregistered Telescopes</a:t>
            </a:r>
          </a:p>
          <a:p>
            <a:pPr>
              <a:lnSpc>
                <a:spcPct val="90000"/>
              </a:lnSpc>
            </a:pPr>
            <a:endParaRPr lang="en-US" sz="20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191E738F-21D2-4B7B-B5CD-5AD28D4027B2}" type="slidenum">
              <a:rPr lang="en-US" smtClean="0"/>
              <a:pPr/>
              <a:t>5</a:t>
            </a:fld>
            <a:endParaRPr lang="en-US" smtClean="0"/>
          </a:p>
        </p:txBody>
      </p:sp>
      <p:sp>
        <p:nvSpPr>
          <p:cNvPr id="6147" name="Rectangle 2"/>
          <p:cNvSpPr>
            <a:spLocks noGrp="1" noChangeArrowheads="1"/>
          </p:cNvSpPr>
          <p:nvPr>
            <p:ph type="ctrTitle"/>
          </p:nvPr>
        </p:nvSpPr>
        <p:spPr>
          <a:xfrm>
            <a:off x="685800" y="2286000"/>
            <a:ext cx="7772400" cy="1143000"/>
          </a:xfrm>
        </p:spPr>
        <p:txBody>
          <a:bodyPr/>
          <a:lstStyle/>
          <a:p>
            <a:r>
              <a:rPr lang="en-US" sz="3600" smtClean="0">
                <a:solidFill>
                  <a:schemeClr val="bg1"/>
                </a:solidFill>
              </a:rPr>
              <a:t>Expressed In Terms of the </a:t>
            </a:r>
            <a:br>
              <a:rPr lang="en-US" sz="3600" smtClean="0">
                <a:solidFill>
                  <a:schemeClr val="bg1"/>
                </a:solidFill>
              </a:rPr>
            </a:br>
            <a:r>
              <a:rPr lang="en-US" sz="3600" smtClean="0">
                <a:solidFill>
                  <a:schemeClr val="bg1"/>
                </a:solidFill>
              </a:rPr>
              <a:t>Radio Regulations:</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3F0C2FA5-3559-44A4-ACB6-9AE8EBA4A488}" type="slidenum">
              <a:rPr lang="en-US" smtClean="0"/>
              <a:pPr/>
              <a:t>6</a:t>
            </a:fld>
            <a:endParaRPr lang="en-US" smtClean="0"/>
          </a:p>
        </p:txBody>
      </p:sp>
      <p:sp>
        <p:nvSpPr>
          <p:cNvPr id="7171" name="Rectangle 2"/>
          <p:cNvSpPr>
            <a:spLocks noGrp="1" noChangeArrowheads="1"/>
          </p:cNvSpPr>
          <p:nvPr>
            <p:ph type="title"/>
          </p:nvPr>
        </p:nvSpPr>
        <p:spPr/>
        <p:txBody>
          <a:bodyPr/>
          <a:lstStyle/>
          <a:p>
            <a:r>
              <a:rPr lang="en-US" smtClean="0">
                <a:solidFill>
                  <a:schemeClr val="bg1"/>
                </a:solidFill>
              </a:rPr>
              <a:t>International Regulations</a:t>
            </a:r>
            <a:br>
              <a:rPr lang="en-US" smtClean="0">
                <a:solidFill>
                  <a:schemeClr val="bg1"/>
                </a:solidFill>
              </a:rPr>
            </a:br>
            <a:r>
              <a:rPr lang="en-US" sz="2400" smtClean="0">
                <a:solidFill>
                  <a:schemeClr val="bg1"/>
                </a:solidFill>
              </a:rPr>
              <a:t>Registration, rights and examination</a:t>
            </a:r>
          </a:p>
        </p:txBody>
      </p:sp>
      <p:sp>
        <p:nvSpPr>
          <p:cNvPr id="7172" name="Rectangle 3"/>
          <p:cNvSpPr>
            <a:spLocks noGrp="1" noChangeArrowheads="1"/>
          </p:cNvSpPr>
          <p:nvPr>
            <p:ph type="body" idx="1"/>
          </p:nvPr>
        </p:nvSpPr>
        <p:spPr>
          <a:xfrm>
            <a:off x="990600" y="1447800"/>
            <a:ext cx="7753350" cy="4953000"/>
          </a:xfrm>
        </p:spPr>
        <p:txBody>
          <a:bodyPr/>
          <a:lstStyle/>
          <a:p>
            <a:pPr>
              <a:lnSpc>
                <a:spcPct val="90000"/>
              </a:lnSpc>
              <a:buClr>
                <a:schemeClr val="bg1"/>
              </a:buClr>
            </a:pPr>
            <a:r>
              <a:rPr lang="en-US" sz="2000" smtClean="0"/>
              <a:t> </a:t>
            </a:r>
            <a:r>
              <a:rPr lang="en-US" smtClean="0">
                <a:solidFill>
                  <a:schemeClr val="bg1"/>
                </a:solidFill>
              </a:rPr>
              <a:t>8.1</a:t>
            </a:r>
            <a:r>
              <a:rPr lang="en-US" sz="2000" smtClean="0">
                <a:solidFill>
                  <a:schemeClr val="bg1"/>
                </a:solidFill>
              </a:rPr>
              <a:t> The international rights and obligations of administrations in respect of their own and other administrations frequency assignments shall be derived from the recording of those assignments in the Master International Frequency Register (MIFR) ...</a:t>
            </a:r>
          </a:p>
          <a:p>
            <a:pPr>
              <a:lnSpc>
                <a:spcPct val="90000"/>
              </a:lnSpc>
              <a:buClr>
                <a:schemeClr val="bg1"/>
              </a:buClr>
            </a:pPr>
            <a:r>
              <a:rPr lang="en-US" smtClean="0">
                <a:solidFill>
                  <a:schemeClr val="bg1"/>
                </a:solidFill>
              </a:rPr>
              <a:t>8.3</a:t>
            </a:r>
            <a:r>
              <a:rPr lang="en-US" sz="2000" smtClean="0">
                <a:solidFill>
                  <a:schemeClr val="bg1"/>
                </a:solidFill>
              </a:rPr>
              <a:t> Any frequency assignment recorded in the Master Register with a </a:t>
            </a:r>
            <a:r>
              <a:rPr lang="en-US" sz="2000" smtClean="0">
                <a:solidFill>
                  <a:srgbClr val="FF0000"/>
                </a:solidFill>
              </a:rPr>
              <a:t>favorable</a:t>
            </a:r>
            <a:r>
              <a:rPr lang="en-US" sz="2000" smtClean="0">
                <a:solidFill>
                  <a:schemeClr val="bg1"/>
                </a:solidFill>
              </a:rPr>
              <a:t> finding under </a:t>
            </a:r>
            <a:r>
              <a:rPr lang="en-US" sz="2000" i="1" smtClean="0">
                <a:solidFill>
                  <a:schemeClr val="bg1"/>
                </a:solidFill>
              </a:rPr>
              <a:t>11.31</a:t>
            </a:r>
            <a:r>
              <a:rPr lang="en-US" sz="2000" smtClean="0">
                <a:solidFill>
                  <a:schemeClr val="bg1"/>
                </a:solidFill>
              </a:rPr>
              <a:t> shall have the right to international recognition. ...this right means that other administrations shall take it into account when making their own assignments in order to avoid harmful interference. </a:t>
            </a:r>
          </a:p>
          <a:p>
            <a:pPr>
              <a:lnSpc>
                <a:spcPct val="90000"/>
              </a:lnSpc>
              <a:buClr>
                <a:schemeClr val="bg1"/>
              </a:buClr>
            </a:pPr>
            <a:r>
              <a:rPr lang="en-US" smtClean="0">
                <a:solidFill>
                  <a:schemeClr val="bg1"/>
                </a:solidFill>
              </a:rPr>
              <a:t>11.30</a:t>
            </a:r>
            <a:r>
              <a:rPr lang="en-US" sz="2000" smtClean="0">
                <a:solidFill>
                  <a:schemeClr val="bg1"/>
                </a:solidFill>
              </a:rPr>
              <a:t>  Each notice shall be examined: </a:t>
            </a:r>
          </a:p>
          <a:p>
            <a:pPr>
              <a:lnSpc>
                <a:spcPct val="90000"/>
              </a:lnSpc>
              <a:buClr>
                <a:schemeClr val="bg1"/>
              </a:buClr>
            </a:pPr>
            <a:r>
              <a:rPr lang="en-US" smtClean="0">
                <a:solidFill>
                  <a:schemeClr val="bg1"/>
                </a:solidFill>
              </a:rPr>
              <a:t>11.31</a:t>
            </a:r>
            <a:r>
              <a:rPr lang="en-US" sz="2000" smtClean="0">
                <a:solidFill>
                  <a:schemeClr val="bg1"/>
                </a:solidFill>
              </a:rPr>
              <a:t> a) With respect to its conformity with the Table of Allocations and other provisions of these Regulations....</a:t>
            </a:r>
          </a:p>
          <a:p>
            <a:pPr>
              <a:lnSpc>
                <a:spcPct val="90000"/>
              </a:lnSpc>
              <a:buClr>
                <a:schemeClr val="bg1"/>
              </a:buClr>
            </a:pPr>
            <a:r>
              <a:rPr lang="en-US" sz="1800" smtClean="0">
                <a:solidFill>
                  <a:schemeClr val="bg1"/>
                </a:solidFill>
              </a:rPr>
              <a:t>11.31.2 The other provisions shall be identified and included in the Rules of Procedure (RoP).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E93EDEAC-16E1-46B8-A845-D80E6ED27D0A}" type="slidenum">
              <a:rPr lang="en-US" smtClean="0"/>
              <a:pPr/>
              <a:t>7</a:t>
            </a:fld>
            <a:endParaRPr lang="en-US" smtClean="0"/>
          </a:p>
        </p:txBody>
      </p:sp>
      <p:sp>
        <p:nvSpPr>
          <p:cNvPr id="8195" name="Rectangle 3"/>
          <p:cNvSpPr>
            <a:spLocks noGrp="1" noChangeArrowheads="1"/>
          </p:cNvSpPr>
          <p:nvPr>
            <p:ph type="body" idx="1"/>
          </p:nvPr>
        </p:nvSpPr>
        <p:spPr>
          <a:xfrm>
            <a:off x="990600" y="1524000"/>
            <a:ext cx="7734300" cy="4876800"/>
          </a:xfrm>
        </p:spPr>
        <p:txBody>
          <a:bodyPr/>
          <a:lstStyle/>
          <a:p>
            <a:pPr>
              <a:lnSpc>
                <a:spcPct val="90000"/>
              </a:lnSpc>
              <a:buClr>
                <a:schemeClr val="bg1"/>
              </a:buClr>
            </a:pPr>
            <a:r>
              <a:rPr lang="en-US" sz="2000" smtClean="0">
                <a:solidFill>
                  <a:schemeClr val="bg1"/>
                </a:solidFill>
              </a:rPr>
              <a:t>8.4 Non- conforming assignments are recorded for information purposes (only) IF the registering Administration  states that it will be operated in accordance with RR 4.4 </a:t>
            </a:r>
          </a:p>
          <a:p>
            <a:pPr>
              <a:lnSpc>
                <a:spcPct val="90000"/>
              </a:lnSpc>
              <a:buClr>
                <a:schemeClr val="bg1"/>
              </a:buClr>
            </a:pPr>
            <a:r>
              <a:rPr lang="en-US" sz="2000" smtClean="0">
                <a:solidFill>
                  <a:schemeClr val="bg1"/>
                </a:solidFill>
              </a:rPr>
              <a:t>11.12  Any frequency to be used for reception by a particular radio astronomy station may be notified if it is desired that such data be included in the Master Register</a:t>
            </a:r>
          </a:p>
          <a:p>
            <a:pPr>
              <a:lnSpc>
                <a:spcPct val="90000"/>
              </a:lnSpc>
              <a:buClr>
                <a:schemeClr val="bg1"/>
              </a:buClr>
            </a:pPr>
            <a:r>
              <a:rPr lang="en-US" sz="2000" smtClean="0">
                <a:solidFill>
                  <a:schemeClr val="bg1"/>
                </a:solidFill>
              </a:rPr>
              <a:t>11.31.3 Notices relating to radio astronomy stations are examined with respect to 1.31 only</a:t>
            </a:r>
          </a:p>
          <a:p>
            <a:pPr>
              <a:lnSpc>
                <a:spcPct val="90000"/>
              </a:lnSpc>
              <a:buClr>
                <a:schemeClr val="bg1"/>
              </a:buClr>
              <a:buFontTx/>
              <a:buNone/>
            </a:pPr>
            <a:r>
              <a:rPr lang="en-US" smtClean="0">
                <a:solidFill>
                  <a:schemeClr val="bg1"/>
                </a:solidFill>
              </a:rPr>
              <a:t>BUT </a:t>
            </a:r>
          </a:p>
          <a:p>
            <a:pPr>
              <a:lnSpc>
                <a:spcPct val="90000"/>
              </a:lnSpc>
              <a:buClr>
                <a:schemeClr val="bg1"/>
              </a:buClr>
            </a:pPr>
            <a:r>
              <a:rPr lang="en-US" smtClean="0">
                <a:solidFill>
                  <a:schemeClr val="bg1"/>
                </a:solidFill>
              </a:rPr>
              <a:t>4.4</a:t>
            </a:r>
            <a:r>
              <a:rPr lang="en-US" sz="2000" smtClean="0">
                <a:solidFill>
                  <a:schemeClr val="bg1"/>
                </a:solidFill>
              </a:rPr>
              <a:t> </a:t>
            </a:r>
            <a:r>
              <a:rPr lang="en-US" sz="1800" smtClean="0">
                <a:solidFill>
                  <a:schemeClr val="bg1"/>
                </a:solidFill>
              </a:rPr>
              <a:t>Administrations...shall not assign to a station any frequency in derogation of either the Table of Frequency Allocation...or the other provisions of these Regulations, except on the express condition that such station, when using such a frequency assignment, shall not cause harmful interference to, and shall not claim protection from harmful interference caused by, a station operating in accordance with ...these Regulations. </a:t>
            </a:r>
          </a:p>
        </p:txBody>
      </p:sp>
      <p:sp>
        <p:nvSpPr>
          <p:cNvPr id="8196" name="Rectangle 5"/>
          <p:cNvSpPr>
            <a:spLocks noGrp="1" noChangeArrowheads="1"/>
          </p:cNvSpPr>
          <p:nvPr>
            <p:ph type="title"/>
          </p:nvPr>
        </p:nvSpPr>
        <p:spPr/>
        <p:txBody>
          <a:bodyPr/>
          <a:lstStyle/>
          <a:p>
            <a:r>
              <a:rPr lang="en-US" smtClean="0">
                <a:solidFill>
                  <a:schemeClr val="bg1"/>
                </a:solidFill>
              </a:rPr>
              <a:t>International Regulations</a:t>
            </a:r>
            <a:br>
              <a:rPr lang="en-US" smtClean="0">
                <a:solidFill>
                  <a:schemeClr val="bg1"/>
                </a:solidFill>
              </a:rPr>
            </a:br>
            <a:r>
              <a:rPr lang="en-US" sz="2400" smtClean="0">
                <a:solidFill>
                  <a:schemeClr val="bg1"/>
                </a:solidFill>
              </a:rPr>
              <a:t>Radio Astronomy Stations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p>
            <a:fld id="{5E935E53-5663-48D8-A462-3A9FF2F5D05F}" type="slidenum">
              <a:rPr lang="en-US" smtClean="0"/>
              <a:pPr/>
              <a:t>8</a:t>
            </a:fld>
            <a:endParaRPr lang="en-US" smtClean="0"/>
          </a:p>
        </p:txBody>
      </p:sp>
      <p:sp>
        <p:nvSpPr>
          <p:cNvPr id="9219" name="Rectangle 2"/>
          <p:cNvSpPr>
            <a:spLocks noGrp="1" noChangeArrowheads="1"/>
          </p:cNvSpPr>
          <p:nvPr>
            <p:ph type="title"/>
          </p:nvPr>
        </p:nvSpPr>
        <p:spPr/>
        <p:txBody>
          <a:bodyPr/>
          <a:lstStyle/>
          <a:p>
            <a:r>
              <a:rPr lang="en-US" smtClean="0">
                <a:solidFill>
                  <a:schemeClr val="bg1"/>
                </a:solidFill>
              </a:rPr>
              <a:t>International Regulations</a:t>
            </a:r>
            <a:br>
              <a:rPr lang="en-US" smtClean="0">
                <a:solidFill>
                  <a:schemeClr val="bg1"/>
                </a:solidFill>
              </a:rPr>
            </a:br>
            <a:r>
              <a:rPr lang="en-US" sz="2400" smtClean="0">
                <a:solidFill>
                  <a:schemeClr val="bg1"/>
                </a:solidFill>
              </a:rPr>
              <a:t>In Case of Harmful Interference..</a:t>
            </a:r>
          </a:p>
        </p:txBody>
      </p:sp>
      <p:sp>
        <p:nvSpPr>
          <p:cNvPr id="9220" name="Rectangle 3"/>
          <p:cNvSpPr>
            <a:spLocks noGrp="1" noChangeArrowheads="1"/>
          </p:cNvSpPr>
          <p:nvPr>
            <p:ph type="body" idx="1"/>
          </p:nvPr>
        </p:nvSpPr>
        <p:spPr>
          <a:xfrm>
            <a:off x="1143000" y="1600200"/>
            <a:ext cx="7581900" cy="4724400"/>
          </a:xfrm>
        </p:spPr>
        <p:txBody>
          <a:bodyPr/>
          <a:lstStyle/>
          <a:p>
            <a:pPr>
              <a:buClr>
                <a:schemeClr val="bg1"/>
              </a:buClr>
            </a:pPr>
            <a:r>
              <a:rPr lang="en-US" smtClean="0">
                <a:solidFill>
                  <a:schemeClr val="bg1"/>
                </a:solidFill>
              </a:rPr>
              <a:t>15.25</a:t>
            </a:r>
            <a:r>
              <a:rPr lang="en-US" sz="2000" smtClean="0">
                <a:solidFill>
                  <a:schemeClr val="bg1"/>
                </a:solidFill>
              </a:rPr>
              <a:t> Administrations shall cooperate in the detection and elimination of harmful interference, employing where appropriate the facilities described in Article 16 (monitoring) and the procedures detailed in this section </a:t>
            </a:r>
          </a:p>
          <a:p>
            <a:pPr>
              <a:buClr>
                <a:schemeClr val="bg1"/>
              </a:buClr>
              <a:buFontTx/>
              <a:buNone/>
            </a:pPr>
            <a:r>
              <a:rPr lang="en-US" sz="2000" smtClean="0">
                <a:solidFill>
                  <a:schemeClr val="bg1"/>
                </a:solidFill>
              </a:rPr>
              <a:t>BUT </a:t>
            </a:r>
          </a:p>
          <a:p>
            <a:pPr>
              <a:buClr>
                <a:schemeClr val="bg1"/>
              </a:buClr>
            </a:pPr>
            <a:r>
              <a:rPr lang="en-US" smtClean="0">
                <a:solidFill>
                  <a:schemeClr val="bg1"/>
                </a:solidFill>
              </a:rPr>
              <a:t>4.6</a:t>
            </a:r>
            <a:r>
              <a:rPr lang="en-US" sz="2000" smtClean="0">
                <a:solidFill>
                  <a:schemeClr val="bg1"/>
                </a:solidFill>
              </a:rPr>
              <a:t> For the purpose of resolving cases of harmful interference, the radio astronomy service shall be treated as a radiocommunication service However, protection from services in other bands shall be afforded the radio astronomy service only to the extent that such services are afforded protection from each other.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p>
            <a:fld id="{0E713D30-E730-4CA8-BDEB-1A657318C07C}" type="slidenum">
              <a:rPr lang="en-US" smtClean="0"/>
              <a:pPr/>
              <a:t>9</a:t>
            </a:fld>
            <a:endParaRPr lang="en-US" smtClean="0"/>
          </a:p>
        </p:txBody>
      </p:sp>
      <p:sp>
        <p:nvSpPr>
          <p:cNvPr id="10243" name="Rectangle 2"/>
          <p:cNvSpPr>
            <a:spLocks noGrp="1" noChangeArrowheads="1"/>
          </p:cNvSpPr>
          <p:nvPr>
            <p:ph type="title"/>
          </p:nvPr>
        </p:nvSpPr>
        <p:spPr/>
        <p:txBody>
          <a:bodyPr/>
          <a:lstStyle/>
          <a:p>
            <a:r>
              <a:rPr lang="en-US" smtClean="0">
                <a:solidFill>
                  <a:schemeClr val="bg1"/>
                </a:solidFill>
              </a:rPr>
              <a:t>Data Requirements for Notification of Radio Astronomy Assignments</a:t>
            </a:r>
          </a:p>
        </p:txBody>
      </p:sp>
      <p:sp>
        <p:nvSpPr>
          <p:cNvPr id="10244" name="Rectangle 3"/>
          <p:cNvSpPr>
            <a:spLocks noGrp="1" noChangeArrowheads="1"/>
          </p:cNvSpPr>
          <p:nvPr>
            <p:ph type="body" idx="1"/>
          </p:nvPr>
        </p:nvSpPr>
        <p:spPr>
          <a:xfrm>
            <a:off x="1162050" y="1924050"/>
            <a:ext cx="7677150" cy="4114800"/>
          </a:xfrm>
        </p:spPr>
        <p:txBody>
          <a:bodyPr/>
          <a:lstStyle/>
          <a:p>
            <a:pPr>
              <a:lnSpc>
                <a:spcPct val="90000"/>
              </a:lnSpc>
              <a:buClr>
                <a:schemeClr val="bg1"/>
              </a:buClr>
            </a:pPr>
            <a:r>
              <a:rPr lang="en-US" sz="2800" smtClean="0">
                <a:solidFill>
                  <a:schemeClr val="bg1"/>
                </a:solidFill>
              </a:rPr>
              <a:t>Data requirements for registration of radio observatories are listed in Appendix 4, Annex 2 of the RR, along with those necessary for registration of Earth stations of satellite networks. </a:t>
            </a:r>
          </a:p>
          <a:p>
            <a:pPr>
              <a:lnSpc>
                <a:spcPct val="90000"/>
              </a:lnSpc>
              <a:buClr>
                <a:schemeClr val="bg1"/>
              </a:buClr>
            </a:pPr>
            <a:r>
              <a:rPr lang="en-US" sz="2800" smtClean="0">
                <a:solidFill>
                  <a:schemeClr val="bg1"/>
                </a:solidFill>
              </a:rPr>
              <a:t>Annex 2B provides a quick look table of the necessary parameters. </a:t>
            </a:r>
          </a:p>
          <a:p>
            <a:pPr>
              <a:lnSpc>
                <a:spcPct val="90000"/>
              </a:lnSpc>
              <a:buClr>
                <a:schemeClr val="bg1"/>
              </a:buClr>
            </a:pPr>
            <a:r>
              <a:rPr lang="en-US" sz="2800" smtClean="0">
                <a:solidFill>
                  <a:schemeClr val="bg1"/>
                </a:solidFill>
              </a:rPr>
              <a:t>WRC action is necessary to change these parameters! Some changes were made at WRC-03</a:t>
            </a:r>
            <a:endParaRPr lang="en-US" smtClean="0">
              <a:solidFill>
                <a:schemeClr val="bg1"/>
              </a:solidFill>
            </a:endParaRPr>
          </a:p>
        </p:txBody>
      </p:sp>
    </p:spTree>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00"/>
      </a:dk2>
      <a:lt2>
        <a:srgbClr val="919191"/>
      </a:lt2>
      <a:accent1>
        <a:srgbClr val="063DE8"/>
      </a:accent1>
      <a:accent2>
        <a:srgbClr val="00AE00"/>
      </a:accent2>
      <a:accent3>
        <a:srgbClr val="FFFFFF"/>
      </a:accent3>
      <a:accent4>
        <a:srgbClr val="000000"/>
      </a:accent4>
      <a:accent5>
        <a:srgbClr val="AAAFF2"/>
      </a:accent5>
      <a:accent6>
        <a:srgbClr val="009D00"/>
      </a:accent6>
      <a:hlink>
        <a:srgbClr val="FC0128"/>
      </a:hlink>
      <a:folHlink>
        <a:srgbClr val="CECEC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333399"/>
            </a:gs>
            <a:gs pos="100000">
              <a:srgbClr val="82ADF2"/>
            </a:gs>
          </a:gsLst>
          <a:lin ang="5400000" scaled="1"/>
        </a:gradFill>
        <a:ln w="9525" cap="flat" cmpd="sng" algn="ctr">
          <a:noFill/>
          <a:prstDash val="solid"/>
          <a:round/>
          <a:headEnd type="none" w="med" len="med"/>
          <a:tailEnd type="none" w="med" len="med"/>
        </a:ln>
        <a:effectLst>
          <a:outerShdw dist="45791" dir="3378596" algn="ctr" rotWithShape="0">
            <a:srgbClr val="4D4D4D">
              <a:alpha val="80000"/>
            </a:srgbClr>
          </a:outerShdw>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tx2"/>
          </a:buClr>
          <a:buSzPct val="160000"/>
          <a:buFontTx/>
          <a:buChar char="•"/>
          <a:tabLst/>
          <a:defRPr kumimoji="0" lang="en-US" sz="2400" b="1" i="0" u="none" strike="noStrike" cap="none" normalizeH="0" baseline="0" smtClean="0">
            <a:ln>
              <a:noFill/>
            </a:ln>
            <a:solidFill>
              <a:schemeClr val="hlink"/>
            </a:solidFill>
            <a:effectLst/>
            <a:latin typeface="Arial" pitchFamily="34" charset="0"/>
          </a:defRPr>
        </a:defPPr>
      </a:lstStyle>
    </a:spDef>
    <a:lnDef>
      <a:spPr bwMode="auto">
        <a:xfrm>
          <a:off x="0" y="0"/>
          <a:ext cx="1" cy="1"/>
        </a:xfrm>
        <a:custGeom>
          <a:avLst/>
          <a:gdLst/>
          <a:ahLst/>
          <a:cxnLst/>
          <a:rect l="0" t="0" r="0" b="0"/>
          <a:pathLst/>
        </a:custGeom>
        <a:gradFill rotWithShape="0">
          <a:gsLst>
            <a:gs pos="0">
              <a:srgbClr val="333399"/>
            </a:gs>
            <a:gs pos="100000">
              <a:srgbClr val="82ADF2"/>
            </a:gs>
          </a:gsLst>
          <a:lin ang="5400000" scaled="1"/>
        </a:gradFill>
        <a:ln w="9525" cap="flat" cmpd="sng" algn="ctr">
          <a:noFill/>
          <a:prstDash val="solid"/>
          <a:round/>
          <a:headEnd type="none" w="med" len="med"/>
          <a:tailEnd type="none" w="med" len="med"/>
        </a:ln>
        <a:effectLst>
          <a:outerShdw dist="45791" dir="3378596" algn="ctr" rotWithShape="0">
            <a:srgbClr val="4D4D4D">
              <a:alpha val="80000"/>
            </a:srgbClr>
          </a:outerShdw>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chemeClr val="tx2"/>
          </a:buClr>
          <a:buSzPct val="160000"/>
          <a:buFontTx/>
          <a:buChar char="•"/>
          <a:tabLst/>
          <a:defRPr kumimoji="0" lang="en-US" sz="2400" b="1" i="0" u="none" strike="noStrike" cap="none" normalizeH="0" baseline="0" smtClean="0">
            <a:ln>
              <a:noFill/>
            </a:ln>
            <a:solidFill>
              <a:schemeClr val="hlink"/>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TotalTime>
  <Pages>26</Pages>
  <Words>1004</Words>
  <Application>Microsoft Macintosh PowerPoint</Application>
  <PresentationFormat>On-screen Show (4:3)</PresentationFormat>
  <Paragraphs>99</Paragraphs>
  <Slides>12</Slides>
  <Notes>12</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Default Design</vt:lpstr>
      <vt:lpstr>Slide 1</vt:lpstr>
      <vt:lpstr>Allocations</vt:lpstr>
      <vt:lpstr> </vt:lpstr>
      <vt:lpstr>Registration Provides</vt:lpstr>
      <vt:lpstr>Expressed In Terms of the  Radio Regulations:</vt:lpstr>
      <vt:lpstr>International Regulations Registration, rights and examination</vt:lpstr>
      <vt:lpstr>International Regulations Radio Astronomy Stations</vt:lpstr>
      <vt:lpstr>International Regulations In Case of Harmful Interference..</vt:lpstr>
      <vt:lpstr>Data Requirements for Notification of Radio Astronomy Assignments</vt:lpstr>
      <vt:lpstr>Data Required </vt:lpstr>
      <vt:lpstr>Compliance With Aggregate Power Flux-Density Limits</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2outreach</dc:title>
  <dc:subject/>
  <dc:creator>lisa barr</dc:creator>
  <cp:keywords/>
  <dc:description/>
  <cp:lastModifiedBy>Tomas Gergely</cp:lastModifiedBy>
  <cp:revision>238</cp:revision>
  <cp:lastPrinted>2000-12-11T20:08:52Z</cp:lastPrinted>
  <dcterms:created xsi:type="dcterms:W3CDTF">2010-05-31T14:56:46Z</dcterms:created>
  <dcterms:modified xsi:type="dcterms:W3CDTF">2010-05-31T14:58:58Z</dcterms:modified>
</cp:coreProperties>
</file>