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17"/>
  </p:notesMasterIdLst>
  <p:handoutMasterIdLst>
    <p:handoutMasterId r:id="rId18"/>
  </p:handoutMasterIdLst>
  <p:sldIdLst>
    <p:sldId id="384" r:id="rId2"/>
    <p:sldId id="399" r:id="rId3"/>
    <p:sldId id="400" r:id="rId4"/>
    <p:sldId id="388" r:id="rId5"/>
    <p:sldId id="389" r:id="rId6"/>
    <p:sldId id="390" r:id="rId7"/>
    <p:sldId id="391" r:id="rId8"/>
    <p:sldId id="387" r:id="rId9"/>
    <p:sldId id="392" r:id="rId10"/>
    <p:sldId id="393" r:id="rId11"/>
    <p:sldId id="394" r:id="rId12"/>
    <p:sldId id="395" r:id="rId13"/>
    <p:sldId id="396" r:id="rId14"/>
    <p:sldId id="397" r:id="rId15"/>
    <p:sldId id="398" r:id="rId16"/>
  </p:sldIdLst>
  <p:sldSz cx="9144000" cy="6858000" type="screen4x3"/>
  <p:notesSz cx="7035800" cy="9194800"/>
  <p:defaultTextStyle>
    <a:defPPr>
      <a:defRPr lang="en-US"/>
    </a:defPPr>
    <a:lvl1pPr algn="l" rtl="0" eaLnBrk="0" fontAlgn="base" hangingPunct="0">
      <a:spcBef>
        <a:spcPct val="0"/>
      </a:spcBef>
      <a:spcAft>
        <a:spcPct val="0"/>
      </a:spcAft>
      <a:defRPr sz="2000" b="1"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l" rtl="0" eaLnBrk="0" fontAlgn="base" hangingPunct="0">
      <a:spcBef>
        <a:spcPct val="0"/>
      </a:spcBef>
      <a:spcAft>
        <a:spcPct val="0"/>
      </a:spcAft>
      <a:defRPr sz="2000" b="1"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l" rtl="0" eaLnBrk="0" fontAlgn="base" hangingPunct="0">
      <a:spcBef>
        <a:spcPct val="0"/>
      </a:spcBef>
      <a:spcAft>
        <a:spcPct val="0"/>
      </a:spcAft>
      <a:defRPr sz="2000" b="1"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l" rtl="0" eaLnBrk="0" fontAlgn="base" hangingPunct="0">
      <a:spcBef>
        <a:spcPct val="0"/>
      </a:spcBef>
      <a:spcAft>
        <a:spcPct val="0"/>
      </a:spcAft>
      <a:defRPr sz="2000" b="1"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l" rtl="0" eaLnBrk="0" fontAlgn="base" hangingPunct="0">
      <a:spcBef>
        <a:spcPct val="0"/>
      </a:spcBef>
      <a:spcAft>
        <a:spcPct val="0"/>
      </a:spcAft>
      <a:defRPr sz="2000" b="1"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sz="2000" b="1"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sz="2000" b="1"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sz="2000" b="1"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sz="2000" b="1" kern="1200">
        <a:solidFill>
          <a:schemeClr val="tx1"/>
        </a:solidFill>
        <a:effectLst>
          <a:outerShdw blurRad="38100" dist="38100" dir="2700000" algn="tl">
            <a:srgbClr val="000000">
              <a:alpha val="43137"/>
            </a:srgbClr>
          </a:outerShdw>
        </a:effectLst>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0C46F9"/>
    <a:srgbClr val="021759"/>
    <a:srgbClr val="1C52F9"/>
    <a:srgbClr val="0640F3"/>
    <a:srgbClr val="FC0128"/>
    <a:srgbClr val="7FFF00"/>
    <a:srgbClr val="FAFD00"/>
    <a:srgbClr val="D129D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72" d="100"/>
          <a:sy n="72" d="100"/>
        </p:scale>
        <p:origin x="-40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55" d="100"/>
          <a:sy n="55" d="100"/>
        </p:scale>
        <p:origin x="-1722" y="-72"/>
      </p:cViewPr>
      <p:guideLst>
        <p:guide orient="horz" pos="2896"/>
        <p:guide pos="221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588" y="-1588"/>
            <a:ext cx="3051176" cy="458788"/>
          </a:xfrm>
          <a:prstGeom prst="rect">
            <a:avLst/>
          </a:prstGeom>
          <a:noFill/>
          <a:ln w="9525">
            <a:noFill/>
            <a:miter lim="800000"/>
            <a:headEnd/>
            <a:tailEnd/>
          </a:ln>
          <a:effectLst/>
        </p:spPr>
        <p:txBody>
          <a:bodyPr vert="horz" wrap="square" lIns="18773" tIns="0" rIns="18773" bIns="0" numCol="1" anchor="t" anchorCtr="0" compatLnSpc="1">
            <a:prstTxWarp prst="textNoShape">
              <a:avLst/>
            </a:prstTxWarp>
          </a:bodyPr>
          <a:lstStyle>
            <a:lvl1pPr defTabSz="935038">
              <a:defRPr sz="1000" b="0" i="1">
                <a:effectLst/>
              </a:defRPr>
            </a:lvl1pPr>
          </a:lstStyle>
          <a:p>
            <a:endParaRPr lang="en-US" altLang="ja-JP"/>
          </a:p>
        </p:txBody>
      </p:sp>
      <p:sp>
        <p:nvSpPr>
          <p:cNvPr id="3075" name="Rectangle 3"/>
          <p:cNvSpPr>
            <a:spLocks noGrp="1" noChangeArrowheads="1"/>
          </p:cNvSpPr>
          <p:nvPr>
            <p:ph type="dt" sz="quarter" idx="1"/>
          </p:nvPr>
        </p:nvSpPr>
        <p:spPr bwMode="auto">
          <a:xfrm>
            <a:off x="3984625" y="-1588"/>
            <a:ext cx="3051175" cy="458788"/>
          </a:xfrm>
          <a:prstGeom prst="rect">
            <a:avLst/>
          </a:prstGeom>
          <a:noFill/>
          <a:ln w="9525">
            <a:noFill/>
            <a:miter lim="800000"/>
            <a:headEnd/>
            <a:tailEnd/>
          </a:ln>
          <a:effectLst/>
        </p:spPr>
        <p:txBody>
          <a:bodyPr vert="horz" wrap="square" lIns="18773" tIns="0" rIns="18773" bIns="0" numCol="1" anchor="t" anchorCtr="0" compatLnSpc="1">
            <a:prstTxWarp prst="textNoShape">
              <a:avLst/>
            </a:prstTxWarp>
          </a:bodyPr>
          <a:lstStyle>
            <a:lvl1pPr algn="r" defTabSz="935038">
              <a:defRPr sz="1000" b="0" i="1">
                <a:effectLst/>
              </a:defRPr>
            </a:lvl1pPr>
          </a:lstStyle>
          <a:p>
            <a:endParaRPr lang="en-US" altLang="ja-JP"/>
          </a:p>
        </p:txBody>
      </p:sp>
      <p:sp>
        <p:nvSpPr>
          <p:cNvPr id="3076" name="Rectangle 4"/>
          <p:cNvSpPr>
            <a:spLocks noGrp="1" noChangeArrowheads="1"/>
          </p:cNvSpPr>
          <p:nvPr>
            <p:ph type="ftr" sz="quarter" idx="2"/>
          </p:nvPr>
        </p:nvSpPr>
        <p:spPr bwMode="auto">
          <a:xfrm>
            <a:off x="-1588" y="8737600"/>
            <a:ext cx="3051176" cy="458788"/>
          </a:xfrm>
          <a:prstGeom prst="rect">
            <a:avLst/>
          </a:prstGeom>
          <a:noFill/>
          <a:ln w="9525">
            <a:noFill/>
            <a:miter lim="800000"/>
            <a:headEnd/>
            <a:tailEnd/>
          </a:ln>
          <a:effectLst/>
        </p:spPr>
        <p:txBody>
          <a:bodyPr vert="horz" wrap="square" lIns="18773" tIns="0" rIns="18773" bIns="0" numCol="1" anchor="b" anchorCtr="0" compatLnSpc="1">
            <a:prstTxWarp prst="textNoShape">
              <a:avLst/>
            </a:prstTxWarp>
          </a:bodyPr>
          <a:lstStyle>
            <a:lvl1pPr defTabSz="935038">
              <a:defRPr sz="1000" b="0" i="1">
                <a:effectLst/>
              </a:defRPr>
            </a:lvl1pPr>
          </a:lstStyle>
          <a:p>
            <a:endParaRPr lang="en-US" altLang="ja-JP"/>
          </a:p>
        </p:txBody>
      </p:sp>
      <p:sp>
        <p:nvSpPr>
          <p:cNvPr id="3077" name="Rectangle 5"/>
          <p:cNvSpPr>
            <a:spLocks noGrp="1" noChangeArrowheads="1"/>
          </p:cNvSpPr>
          <p:nvPr>
            <p:ph type="sldNum" sz="quarter" idx="3"/>
          </p:nvPr>
        </p:nvSpPr>
        <p:spPr bwMode="auto">
          <a:xfrm>
            <a:off x="3984625" y="8737600"/>
            <a:ext cx="3051175" cy="458788"/>
          </a:xfrm>
          <a:prstGeom prst="rect">
            <a:avLst/>
          </a:prstGeom>
          <a:noFill/>
          <a:ln w="9525">
            <a:noFill/>
            <a:miter lim="800000"/>
            <a:headEnd/>
            <a:tailEnd/>
          </a:ln>
          <a:effectLst/>
        </p:spPr>
        <p:txBody>
          <a:bodyPr vert="horz" wrap="square" lIns="18773" tIns="0" rIns="18773" bIns="0" numCol="1" anchor="b" anchorCtr="0" compatLnSpc="1">
            <a:prstTxWarp prst="textNoShape">
              <a:avLst/>
            </a:prstTxWarp>
          </a:bodyPr>
          <a:lstStyle>
            <a:lvl1pPr algn="r" defTabSz="935038">
              <a:defRPr sz="1000" b="0" i="1">
                <a:effectLst/>
              </a:defRPr>
            </a:lvl1pPr>
          </a:lstStyle>
          <a:p>
            <a:fld id="{446EC790-86E9-4DEF-80B6-83E6713FDDE5}" type="slidenum">
              <a:rPr lang="en-US" altLang="ja-JP"/>
              <a:pPr/>
              <a:t>&lt;#&gt;</a:t>
            </a:fld>
            <a:endParaRPr lang="en-US" altLang="ja-JP"/>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1588" y="-1588"/>
            <a:ext cx="3051176" cy="458788"/>
          </a:xfrm>
          <a:prstGeom prst="rect">
            <a:avLst/>
          </a:prstGeom>
          <a:noFill/>
          <a:ln w="9525">
            <a:noFill/>
            <a:miter lim="800000"/>
            <a:headEnd/>
            <a:tailEnd/>
          </a:ln>
          <a:effectLst/>
        </p:spPr>
        <p:txBody>
          <a:bodyPr vert="horz" wrap="square" lIns="18773" tIns="0" rIns="18773" bIns="0" numCol="1" anchor="t" anchorCtr="0" compatLnSpc="1">
            <a:prstTxWarp prst="textNoShape">
              <a:avLst/>
            </a:prstTxWarp>
          </a:bodyPr>
          <a:lstStyle>
            <a:lvl1pPr defTabSz="935038">
              <a:defRPr sz="1000" b="0" i="1">
                <a:effectLst/>
                <a:latin typeface="Times New Roman" pitchFamily="18" charset="0"/>
              </a:defRPr>
            </a:lvl1pPr>
          </a:lstStyle>
          <a:p>
            <a:endParaRPr lang="en-US" altLang="ja-JP"/>
          </a:p>
        </p:txBody>
      </p:sp>
      <p:sp>
        <p:nvSpPr>
          <p:cNvPr id="2051" name="Rectangle 3"/>
          <p:cNvSpPr>
            <a:spLocks noGrp="1" noChangeArrowheads="1"/>
          </p:cNvSpPr>
          <p:nvPr>
            <p:ph type="dt" idx="1"/>
          </p:nvPr>
        </p:nvSpPr>
        <p:spPr bwMode="auto">
          <a:xfrm>
            <a:off x="3984625" y="-1588"/>
            <a:ext cx="3051175" cy="458788"/>
          </a:xfrm>
          <a:prstGeom prst="rect">
            <a:avLst/>
          </a:prstGeom>
          <a:noFill/>
          <a:ln w="9525">
            <a:noFill/>
            <a:miter lim="800000"/>
            <a:headEnd/>
            <a:tailEnd/>
          </a:ln>
          <a:effectLst/>
        </p:spPr>
        <p:txBody>
          <a:bodyPr vert="horz" wrap="square" lIns="18773" tIns="0" rIns="18773" bIns="0" numCol="1" anchor="t" anchorCtr="0" compatLnSpc="1">
            <a:prstTxWarp prst="textNoShape">
              <a:avLst/>
            </a:prstTxWarp>
          </a:bodyPr>
          <a:lstStyle>
            <a:lvl1pPr algn="r" defTabSz="935038">
              <a:defRPr sz="1000" b="0" i="1">
                <a:effectLst/>
                <a:latin typeface="Times New Roman" pitchFamily="18" charset="0"/>
              </a:defRPr>
            </a:lvl1pPr>
          </a:lstStyle>
          <a:p>
            <a:endParaRPr lang="en-US" altLang="ja-JP"/>
          </a:p>
        </p:txBody>
      </p:sp>
      <p:sp>
        <p:nvSpPr>
          <p:cNvPr id="2052" name="Rectangle 4"/>
          <p:cNvSpPr>
            <a:spLocks noGrp="1" noChangeArrowheads="1"/>
          </p:cNvSpPr>
          <p:nvPr>
            <p:ph type="ftr" sz="quarter" idx="4"/>
          </p:nvPr>
        </p:nvSpPr>
        <p:spPr bwMode="auto">
          <a:xfrm>
            <a:off x="-1588" y="8737600"/>
            <a:ext cx="3051176" cy="458788"/>
          </a:xfrm>
          <a:prstGeom prst="rect">
            <a:avLst/>
          </a:prstGeom>
          <a:noFill/>
          <a:ln w="9525">
            <a:noFill/>
            <a:miter lim="800000"/>
            <a:headEnd/>
            <a:tailEnd/>
          </a:ln>
          <a:effectLst/>
        </p:spPr>
        <p:txBody>
          <a:bodyPr vert="horz" wrap="square" lIns="18773" tIns="0" rIns="18773" bIns="0" numCol="1" anchor="b" anchorCtr="0" compatLnSpc="1">
            <a:prstTxWarp prst="textNoShape">
              <a:avLst/>
            </a:prstTxWarp>
          </a:bodyPr>
          <a:lstStyle>
            <a:lvl1pPr defTabSz="935038">
              <a:defRPr sz="1000" b="0" i="1">
                <a:effectLst/>
                <a:latin typeface="Times New Roman" pitchFamily="18" charset="0"/>
              </a:defRPr>
            </a:lvl1pPr>
          </a:lstStyle>
          <a:p>
            <a:endParaRPr lang="en-US" altLang="ja-JP"/>
          </a:p>
        </p:txBody>
      </p:sp>
      <p:sp>
        <p:nvSpPr>
          <p:cNvPr id="2053" name="Rectangle 5"/>
          <p:cNvSpPr>
            <a:spLocks noGrp="1" noChangeArrowheads="1"/>
          </p:cNvSpPr>
          <p:nvPr>
            <p:ph type="sldNum" sz="quarter" idx="5"/>
          </p:nvPr>
        </p:nvSpPr>
        <p:spPr bwMode="auto">
          <a:xfrm>
            <a:off x="3984625" y="8737600"/>
            <a:ext cx="3051175" cy="458788"/>
          </a:xfrm>
          <a:prstGeom prst="rect">
            <a:avLst/>
          </a:prstGeom>
          <a:noFill/>
          <a:ln w="9525">
            <a:noFill/>
            <a:miter lim="800000"/>
            <a:headEnd/>
            <a:tailEnd/>
          </a:ln>
          <a:effectLst/>
        </p:spPr>
        <p:txBody>
          <a:bodyPr vert="horz" wrap="square" lIns="18773" tIns="0" rIns="18773" bIns="0" numCol="1" anchor="b" anchorCtr="0" compatLnSpc="1">
            <a:prstTxWarp prst="textNoShape">
              <a:avLst/>
            </a:prstTxWarp>
          </a:bodyPr>
          <a:lstStyle>
            <a:lvl1pPr algn="r" defTabSz="935038">
              <a:defRPr sz="1000" b="0" i="1">
                <a:effectLst/>
                <a:latin typeface="Times New Roman" pitchFamily="18" charset="0"/>
              </a:defRPr>
            </a:lvl1pPr>
          </a:lstStyle>
          <a:p>
            <a:fld id="{8648768B-592C-4549-8A1E-1F021F186BFB}" type="slidenum">
              <a:rPr lang="en-US" altLang="ja-JP"/>
              <a:pPr/>
              <a:t>&lt;#&gt;</a:t>
            </a:fld>
            <a:endParaRPr lang="en-US" altLang="ja-JP"/>
          </a:p>
        </p:txBody>
      </p:sp>
      <p:sp>
        <p:nvSpPr>
          <p:cNvPr id="2054" name="Rectangle 6"/>
          <p:cNvSpPr>
            <a:spLocks noGrp="1" noChangeArrowheads="1"/>
          </p:cNvSpPr>
          <p:nvPr>
            <p:ph type="body" sz="quarter" idx="3"/>
          </p:nvPr>
        </p:nvSpPr>
        <p:spPr bwMode="auto">
          <a:xfrm>
            <a:off x="938213" y="4367213"/>
            <a:ext cx="5157787" cy="4140200"/>
          </a:xfrm>
          <a:prstGeom prst="rect">
            <a:avLst/>
          </a:prstGeom>
          <a:noFill/>
          <a:ln w="9525">
            <a:noFill/>
            <a:miter lim="800000"/>
            <a:headEnd/>
            <a:tailEnd/>
          </a:ln>
          <a:effectLst/>
        </p:spPr>
        <p:txBody>
          <a:bodyPr vert="horz" wrap="square" lIns="92306" tIns="48500" rIns="92306" bIns="48500"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sp>
        <p:nvSpPr>
          <p:cNvPr id="2055" name="Rectangle 7"/>
          <p:cNvSpPr>
            <a:spLocks noGrp="1" noRot="1" noChangeAspect="1" noChangeArrowheads="1" noTextEdit="1"/>
          </p:cNvSpPr>
          <p:nvPr>
            <p:ph type="sldImg" idx="2"/>
          </p:nvPr>
        </p:nvSpPr>
        <p:spPr bwMode="auto">
          <a:xfrm>
            <a:off x="1227138" y="695325"/>
            <a:ext cx="4583112" cy="3436938"/>
          </a:xfrm>
          <a:prstGeom prst="rect">
            <a:avLst/>
          </a:prstGeom>
          <a:noFill/>
          <a:ln w="12700">
            <a:solidFill>
              <a:schemeClr val="tx1"/>
            </a:solidFill>
            <a:miter lim="800000"/>
            <a:headEnd/>
            <a:tailEnd/>
          </a:ln>
          <a:effectLst/>
        </p:spPr>
      </p:sp>
    </p:spTree>
  </p:cSld>
  <p:clrMap bg1="lt1" tx1="dk1" bg2="lt2" tx2="dk2" accent1="accent1" accent2="accent2" accent3="accent3" accent4="accent4" accent5="accent5" accent6="accent6" hlink="hlink" folHlink="folHlink"/>
  <p:notesStyle>
    <a:lvl1pPr algn="l" defTabSz="9461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65138" algn="l" defTabSz="9461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31863" algn="l" defTabSz="9461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97000" algn="l" defTabSz="9461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65313" algn="l" defTabSz="9461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Grp="1" noChangeArrowheads="1"/>
          </p:cNvSpPr>
          <p:nvPr>
            <p:ph type="dt" idx="1"/>
          </p:nvPr>
        </p:nvSpPr>
        <p:spPr>
          <a:ln/>
        </p:spPr>
        <p:txBody>
          <a:bodyPr/>
          <a:lstStyle/>
          <a:p>
            <a:r>
              <a:rPr lang="ja-JP" altLang="en-US"/>
              <a:t>August 4, 2001</a:t>
            </a:r>
            <a:endParaRPr lang="en-US" altLang="ja-JP"/>
          </a:p>
        </p:txBody>
      </p:sp>
      <p:sp>
        <p:nvSpPr>
          <p:cNvPr id="5" name="Rectangle 6"/>
          <p:cNvSpPr>
            <a:spLocks noGrp="1" noChangeArrowheads="1"/>
          </p:cNvSpPr>
          <p:nvPr>
            <p:ph type="ftr" sz="quarter" idx="4"/>
          </p:nvPr>
        </p:nvSpPr>
        <p:spPr>
          <a:ln/>
        </p:spPr>
        <p:txBody>
          <a:bodyPr/>
          <a:lstStyle/>
          <a:p>
            <a:r>
              <a:rPr lang="ja-JP" altLang="en-US"/>
              <a:t>AP-RASC '01 - Session J8</a:t>
            </a:r>
            <a:endParaRPr lang="en-US" altLang="ja-JP"/>
          </a:p>
        </p:txBody>
      </p:sp>
      <p:sp>
        <p:nvSpPr>
          <p:cNvPr id="6" name="Rectangle 7"/>
          <p:cNvSpPr>
            <a:spLocks noGrp="1" noChangeArrowheads="1"/>
          </p:cNvSpPr>
          <p:nvPr>
            <p:ph type="sldNum" sz="quarter" idx="5"/>
          </p:nvPr>
        </p:nvSpPr>
        <p:spPr>
          <a:ln/>
        </p:spPr>
        <p:txBody>
          <a:bodyPr/>
          <a:lstStyle/>
          <a:p>
            <a:fld id="{B05D4D39-740A-4BE4-8F54-D5F11FB56535}" type="slidenum">
              <a:rPr lang="ja-JP" altLang="en-US"/>
              <a:pPr/>
              <a:t>1</a:t>
            </a:fld>
            <a:endParaRPr lang="en-US" altLang="ja-JP"/>
          </a:p>
        </p:txBody>
      </p:sp>
      <p:sp>
        <p:nvSpPr>
          <p:cNvPr id="17410" name="Rectangle 2"/>
          <p:cNvSpPr>
            <a:spLocks noGrp="1" noRot="1" noChangeAspect="1" noChangeArrowheads="1"/>
          </p:cNvSpPr>
          <p:nvPr>
            <p:ph type="sldImg"/>
          </p:nvPr>
        </p:nvSpPr>
        <p:spPr>
          <a:ln/>
        </p:spPr>
      </p:sp>
      <p:sp>
        <p:nvSpPr>
          <p:cNvPr id="17411"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Grp="1" noChangeArrowheads="1"/>
          </p:cNvSpPr>
          <p:nvPr>
            <p:ph type="dt" idx="1"/>
          </p:nvPr>
        </p:nvSpPr>
        <p:spPr>
          <a:ln/>
        </p:spPr>
        <p:txBody>
          <a:bodyPr/>
          <a:lstStyle/>
          <a:p>
            <a:r>
              <a:rPr lang="ja-JP" altLang="en-US"/>
              <a:t>August 4, 2001</a:t>
            </a:r>
            <a:endParaRPr lang="en-US" altLang="ja-JP"/>
          </a:p>
        </p:txBody>
      </p:sp>
      <p:sp>
        <p:nvSpPr>
          <p:cNvPr id="5" name="Rectangle 6"/>
          <p:cNvSpPr>
            <a:spLocks noGrp="1" noChangeArrowheads="1"/>
          </p:cNvSpPr>
          <p:nvPr>
            <p:ph type="ftr" sz="quarter" idx="4"/>
          </p:nvPr>
        </p:nvSpPr>
        <p:spPr>
          <a:ln/>
        </p:spPr>
        <p:txBody>
          <a:bodyPr/>
          <a:lstStyle/>
          <a:p>
            <a:r>
              <a:rPr lang="ja-JP" altLang="en-US"/>
              <a:t>AP-RASC '01 - Session J8</a:t>
            </a:r>
            <a:endParaRPr lang="en-US" altLang="ja-JP"/>
          </a:p>
        </p:txBody>
      </p:sp>
      <p:sp>
        <p:nvSpPr>
          <p:cNvPr id="6" name="Rectangle 7"/>
          <p:cNvSpPr>
            <a:spLocks noGrp="1" noChangeArrowheads="1"/>
          </p:cNvSpPr>
          <p:nvPr>
            <p:ph type="sldNum" sz="quarter" idx="5"/>
          </p:nvPr>
        </p:nvSpPr>
        <p:spPr>
          <a:ln/>
        </p:spPr>
        <p:txBody>
          <a:bodyPr/>
          <a:lstStyle/>
          <a:p>
            <a:fld id="{254D4459-FE05-4B0B-8226-527531DED21B}" type="slidenum">
              <a:rPr lang="ja-JP" altLang="en-US"/>
              <a:pPr/>
              <a:t>6</a:t>
            </a:fld>
            <a:endParaRPr lang="en-US" altLang="ja-JP"/>
          </a:p>
        </p:txBody>
      </p:sp>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9485F99-656C-42A5-882D-010DBB24FD38}" type="slidenum">
              <a:rPr lang="en-US" altLang="ja-JP"/>
              <a:pPr/>
              <a:t>8</a:t>
            </a:fld>
            <a:endParaRPr lang="en-US" altLang="ja-JP"/>
          </a:p>
        </p:txBody>
      </p:sp>
      <p:sp>
        <p:nvSpPr>
          <p:cNvPr id="79874" name="Rectangle 2"/>
          <p:cNvSpPr>
            <a:spLocks noGrp="1" noRot="1" noChangeAspect="1" noChangeArrowheads="1" noTextEdit="1"/>
          </p:cNvSpPr>
          <p:nvPr>
            <p:ph type="sldImg"/>
          </p:nvPr>
        </p:nvSpPr>
        <p:spPr>
          <a:ln/>
        </p:spPr>
      </p:sp>
      <p:sp>
        <p:nvSpPr>
          <p:cNvPr id="79875" name="Rectangle 3"/>
          <p:cNvSpPr>
            <a:spLocks noGrp="1" noChangeArrowheads="1"/>
          </p:cNvSpPr>
          <p:nvPr>
            <p:ph type="body" idx="1"/>
          </p:nvPr>
        </p:nvSpPr>
        <p:spPr/>
        <p:txBody>
          <a:bodyPr/>
          <a:lstStyle/>
          <a:p>
            <a:endParaRPr lang="ja-JP" altLang="ja-JP" sz="14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Grp="1" noChangeArrowheads="1"/>
          </p:cNvSpPr>
          <p:nvPr>
            <p:ph type="dt" idx="1"/>
          </p:nvPr>
        </p:nvSpPr>
        <p:spPr>
          <a:ln/>
        </p:spPr>
        <p:txBody>
          <a:bodyPr/>
          <a:lstStyle/>
          <a:p>
            <a:r>
              <a:rPr lang="ja-JP" altLang="en-US"/>
              <a:t>August 4, 2001</a:t>
            </a:r>
            <a:endParaRPr lang="en-US" altLang="ja-JP"/>
          </a:p>
        </p:txBody>
      </p:sp>
      <p:sp>
        <p:nvSpPr>
          <p:cNvPr id="5" name="Rectangle 6"/>
          <p:cNvSpPr>
            <a:spLocks noGrp="1" noChangeArrowheads="1"/>
          </p:cNvSpPr>
          <p:nvPr>
            <p:ph type="ftr" sz="quarter" idx="4"/>
          </p:nvPr>
        </p:nvSpPr>
        <p:spPr>
          <a:ln/>
        </p:spPr>
        <p:txBody>
          <a:bodyPr/>
          <a:lstStyle/>
          <a:p>
            <a:r>
              <a:rPr lang="ja-JP" altLang="en-US"/>
              <a:t>AP-RASC '01 - Session J8</a:t>
            </a:r>
            <a:endParaRPr lang="en-US" altLang="ja-JP"/>
          </a:p>
        </p:txBody>
      </p:sp>
      <p:sp>
        <p:nvSpPr>
          <p:cNvPr id="6" name="Rectangle 7"/>
          <p:cNvSpPr>
            <a:spLocks noGrp="1" noChangeArrowheads="1"/>
          </p:cNvSpPr>
          <p:nvPr>
            <p:ph type="sldNum" sz="quarter" idx="5"/>
          </p:nvPr>
        </p:nvSpPr>
        <p:spPr>
          <a:ln/>
        </p:spPr>
        <p:txBody>
          <a:bodyPr/>
          <a:lstStyle/>
          <a:p>
            <a:fld id="{9A8D69A9-F61C-4CB4-BC87-1A48F7A771B9}" type="slidenum">
              <a:rPr lang="ja-JP" altLang="en-US"/>
              <a:pPr/>
              <a:t>11</a:t>
            </a:fld>
            <a:endParaRPr lang="en-US" altLang="ja-JP"/>
          </a:p>
        </p:txBody>
      </p:sp>
      <p:sp>
        <p:nvSpPr>
          <p:cNvPr id="266242" name="Rectangle 2"/>
          <p:cNvSpPr>
            <a:spLocks noGrp="1" noRot="1" noChangeAspect="1" noChangeArrowheads="1" noTextEdit="1"/>
          </p:cNvSpPr>
          <p:nvPr>
            <p:ph type="sldImg"/>
          </p:nvPr>
        </p:nvSpPr>
        <p:spPr>
          <a:ln/>
        </p:spPr>
      </p:sp>
      <p:sp>
        <p:nvSpPr>
          <p:cNvPr id="266243" name="Rectangle 3"/>
          <p:cNvSpPr>
            <a:spLocks noGrp="1" noChangeArrowheads="1"/>
          </p:cNvSpPr>
          <p:nvPr>
            <p:ph type="body" idx="1"/>
          </p:nvPr>
        </p:nvSpPr>
        <p:spPr/>
        <p:txBody>
          <a:bodyPr/>
          <a:lstStyle/>
          <a:p>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5AAF8B2-F526-468C-8675-D25CF9AFFE42}" type="slidenum">
              <a:rPr lang="en-US" altLang="ja-JP"/>
              <a:pPr/>
              <a:t>12</a:t>
            </a:fld>
            <a:endParaRPr lang="en-US" altLang="ja-JP"/>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endParaRPr lang="ja-JP" altLang="ja-JP" sz="10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r>
              <a:rPr lang="en-US" altLang="ja-JP" smtClean="0"/>
              <a:t>2010/06/01</a:t>
            </a:r>
            <a:endParaRPr lang="en-US" altLang="ja-JP"/>
          </a:p>
        </p:txBody>
      </p:sp>
      <p:sp>
        <p:nvSpPr>
          <p:cNvPr id="5" name="フッター プレースホルダ 4"/>
          <p:cNvSpPr>
            <a:spLocks noGrp="1"/>
          </p:cNvSpPr>
          <p:nvPr>
            <p:ph type="ftr" sz="quarter" idx="11"/>
          </p:nvPr>
        </p:nvSpPr>
        <p:spPr/>
        <p:txBody>
          <a:bodyPr/>
          <a:lstStyle>
            <a:lvl1pPr>
              <a:defRPr/>
            </a:lvl1pPr>
          </a:lstStyle>
          <a:p>
            <a:r>
              <a:rPr lang="en-US" altLang="ja-JP" smtClean="0"/>
              <a:t>IUCAF SS 2010</a:t>
            </a:r>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98707B03-5FAB-4EEB-A18E-14C68A6CBBDE}" type="slidenum">
              <a:rPr lang="en-US" altLang="ja-JP"/>
              <a:pPr/>
              <a:t>&lt;#&gt;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r>
              <a:rPr lang="en-US" altLang="ja-JP" smtClean="0"/>
              <a:t>2010/06/01</a:t>
            </a:r>
            <a:endParaRPr lang="en-US" altLang="ja-JP"/>
          </a:p>
        </p:txBody>
      </p:sp>
      <p:sp>
        <p:nvSpPr>
          <p:cNvPr id="5" name="フッター プレースホルダ 4"/>
          <p:cNvSpPr>
            <a:spLocks noGrp="1"/>
          </p:cNvSpPr>
          <p:nvPr>
            <p:ph type="ftr" sz="quarter" idx="11"/>
          </p:nvPr>
        </p:nvSpPr>
        <p:spPr/>
        <p:txBody>
          <a:bodyPr/>
          <a:lstStyle>
            <a:lvl1pPr>
              <a:defRPr/>
            </a:lvl1pPr>
          </a:lstStyle>
          <a:p>
            <a:r>
              <a:rPr lang="en-US" altLang="ja-JP" smtClean="0"/>
              <a:t>IUCAF SS 2010</a:t>
            </a:r>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725FC47E-D0A3-46CC-A3E1-A14920B3151E}" type="slidenum">
              <a:rPr lang="en-US" altLang="ja-JP"/>
              <a:pPr/>
              <a:t>&lt;#&gt;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81813" y="361950"/>
            <a:ext cx="1938337" cy="567690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066800" y="361950"/>
            <a:ext cx="5662613" cy="567690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r>
              <a:rPr lang="en-US" altLang="ja-JP" smtClean="0"/>
              <a:t>2010/06/01</a:t>
            </a:r>
            <a:endParaRPr lang="en-US" altLang="ja-JP"/>
          </a:p>
        </p:txBody>
      </p:sp>
      <p:sp>
        <p:nvSpPr>
          <p:cNvPr id="5" name="フッター プレースホルダ 4"/>
          <p:cNvSpPr>
            <a:spLocks noGrp="1"/>
          </p:cNvSpPr>
          <p:nvPr>
            <p:ph type="ftr" sz="quarter" idx="11"/>
          </p:nvPr>
        </p:nvSpPr>
        <p:spPr/>
        <p:txBody>
          <a:bodyPr/>
          <a:lstStyle>
            <a:lvl1pPr>
              <a:defRPr/>
            </a:lvl1pPr>
          </a:lstStyle>
          <a:p>
            <a:r>
              <a:rPr lang="en-US" altLang="ja-JP" smtClean="0"/>
              <a:t>IUCAF SS 2010</a:t>
            </a:r>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078A40D1-5890-4D39-89DD-4B72041F8E08}" type="slidenum">
              <a:rPr lang="en-US" altLang="ja-JP"/>
              <a:pPr/>
              <a:t>&lt;#&gt;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r>
              <a:rPr lang="en-US" altLang="ja-JP" smtClean="0"/>
              <a:t>2010/06/01</a:t>
            </a:r>
            <a:endParaRPr lang="en-US" altLang="ja-JP"/>
          </a:p>
        </p:txBody>
      </p:sp>
      <p:sp>
        <p:nvSpPr>
          <p:cNvPr id="5" name="フッター プレースホルダ 4"/>
          <p:cNvSpPr>
            <a:spLocks noGrp="1"/>
          </p:cNvSpPr>
          <p:nvPr>
            <p:ph type="ftr" sz="quarter" idx="11"/>
          </p:nvPr>
        </p:nvSpPr>
        <p:spPr/>
        <p:txBody>
          <a:bodyPr/>
          <a:lstStyle>
            <a:lvl1pPr>
              <a:defRPr/>
            </a:lvl1pPr>
          </a:lstStyle>
          <a:p>
            <a:r>
              <a:rPr lang="en-US" altLang="ja-JP" smtClean="0"/>
              <a:t>IUCAF SS 2010</a:t>
            </a:r>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5345EA0B-724A-4AFB-8198-525876FAC17E}" type="slidenum">
              <a:rPr lang="en-US" altLang="ja-JP"/>
              <a:pPr/>
              <a:t>&lt;#&gt;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r>
              <a:rPr lang="en-US" altLang="ja-JP" smtClean="0"/>
              <a:t>2010/06/01</a:t>
            </a:r>
            <a:endParaRPr lang="en-US" altLang="ja-JP"/>
          </a:p>
        </p:txBody>
      </p:sp>
      <p:sp>
        <p:nvSpPr>
          <p:cNvPr id="5" name="フッター プレースホルダ 4"/>
          <p:cNvSpPr>
            <a:spLocks noGrp="1"/>
          </p:cNvSpPr>
          <p:nvPr>
            <p:ph type="ftr" sz="quarter" idx="11"/>
          </p:nvPr>
        </p:nvSpPr>
        <p:spPr/>
        <p:txBody>
          <a:bodyPr/>
          <a:lstStyle>
            <a:lvl1pPr>
              <a:defRPr/>
            </a:lvl1pPr>
          </a:lstStyle>
          <a:p>
            <a:r>
              <a:rPr lang="en-US" altLang="ja-JP" smtClean="0"/>
              <a:t>IUCAF SS 2010</a:t>
            </a:r>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ECDF1B9D-7812-4955-9FA4-118D80ECBB38}" type="slidenum">
              <a:rPr lang="en-US" altLang="ja-JP"/>
              <a:pPr/>
              <a:t>&lt;#&gt;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162050" y="1924050"/>
            <a:ext cx="37147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29200" y="1924050"/>
            <a:ext cx="371475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lvl1pPr>
              <a:defRPr/>
            </a:lvl1pPr>
          </a:lstStyle>
          <a:p>
            <a:r>
              <a:rPr lang="en-US" altLang="ja-JP" smtClean="0"/>
              <a:t>2010/06/01</a:t>
            </a:r>
            <a:endParaRPr lang="en-US" altLang="ja-JP"/>
          </a:p>
        </p:txBody>
      </p:sp>
      <p:sp>
        <p:nvSpPr>
          <p:cNvPr id="6" name="フッター プレースホルダ 5"/>
          <p:cNvSpPr>
            <a:spLocks noGrp="1"/>
          </p:cNvSpPr>
          <p:nvPr>
            <p:ph type="ftr" sz="quarter" idx="11"/>
          </p:nvPr>
        </p:nvSpPr>
        <p:spPr/>
        <p:txBody>
          <a:bodyPr/>
          <a:lstStyle>
            <a:lvl1pPr>
              <a:defRPr/>
            </a:lvl1pPr>
          </a:lstStyle>
          <a:p>
            <a:r>
              <a:rPr lang="en-US" altLang="ja-JP" smtClean="0"/>
              <a:t>IUCAF SS 2010</a:t>
            </a:r>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AB2AC36E-8946-4B1D-81E8-0B6EA3BE2526}" type="slidenum">
              <a:rPr lang="en-US" altLang="ja-JP"/>
              <a:pPr/>
              <a:t>&lt;#&gt;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lvl1pPr>
              <a:defRPr/>
            </a:lvl1pPr>
          </a:lstStyle>
          <a:p>
            <a:r>
              <a:rPr lang="en-US" altLang="ja-JP" smtClean="0"/>
              <a:t>2010/06/01</a:t>
            </a:r>
            <a:endParaRPr lang="en-US" altLang="ja-JP"/>
          </a:p>
        </p:txBody>
      </p:sp>
      <p:sp>
        <p:nvSpPr>
          <p:cNvPr id="8" name="フッター プレースホルダ 7"/>
          <p:cNvSpPr>
            <a:spLocks noGrp="1"/>
          </p:cNvSpPr>
          <p:nvPr>
            <p:ph type="ftr" sz="quarter" idx="11"/>
          </p:nvPr>
        </p:nvSpPr>
        <p:spPr/>
        <p:txBody>
          <a:bodyPr/>
          <a:lstStyle>
            <a:lvl1pPr>
              <a:defRPr/>
            </a:lvl1pPr>
          </a:lstStyle>
          <a:p>
            <a:r>
              <a:rPr lang="en-US" altLang="ja-JP" smtClean="0"/>
              <a:t>IUCAF SS 2010</a:t>
            </a:r>
            <a:endParaRPr lang="en-US" altLang="ja-JP"/>
          </a:p>
        </p:txBody>
      </p:sp>
      <p:sp>
        <p:nvSpPr>
          <p:cNvPr id="9" name="スライド番号プレースホルダ 8"/>
          <p:cNvSpPr>
            <a:spLocks noGrp="1"/>
          </p:cNvSpPr>
          <p:nvPr>
            <p:ph type="sldNum" sz="quarter" idx="12"/>
          </p:nvPr>
        </p:nvSpPr>
        <p:spPr/>
        <p:txBody>
          <a:bodyPr/>
          <a:lstStyle>
            <a:lvl1pPr>
              <a:defRPr/>
            </a:lvl1pPr>
          </a:lstStyle>
          <a:p>
            <a:fld id="{25137888-2C8D-4461-912E-2167AFBBBEE7}" type="slidenum">
              <a:rPr lang="en-US" altLang="ja-JP"/>
              <a:pPr/>
              <a:t>&lt;#&gt;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lvl1pPr>
              <a:defRPr/>
            </a:lvl1pPr>
          </a:lstStyle>
          <a:p>
            <a:r>
              <a:rPr lang="en-US" altLang="ja-JP" smtClean="0"/>
              <a:t>2010/06/01</a:t>
            </a:r>
            <a:endParaRPr lang="en-US" altLang="ja-JP"/>
          </a:p>
        </p:txBody>
      </p:sp>
      <p:sp>
        <p:nvSpPr>
          <p:cNvPr id="4" name="フッター プレースホルダ 3"/>
          <p:cNvSpPr>
            <a:spLocks noGrp="1"/>
          </p:cNvSpPr>
          <p:nvPr>
            <p:ph type="ftr" sz="quarter" idx="11"/>
          </p:nvPr>
        </p:nvSpPr>
        <p:spPr/>
        <p:txBody>
          <a:bodyPr/>
          <a:lstStyle>
            <a:lvl1pPr>
              <a:defRPr/>
            </a:lvl1pPr>
          </a:lstStyle>
          <a:p>
            <a:r>
              <a:rPr lang="en-US" altLang="ja-JP" smtClean="0"/>
              <a:t>IUCAF SS 2010</a:t>
            </a:r>
            <a:endParaRPr lang="en-US" altLang="ja-JP"/>
          </a:p>
        </p:txBody>
      </p:sp>
      <p:sp>
        <p:nvSpPr>
          <p:cNvPr id="5" name="スライド番号プレースホルダ 4"/>
          <p:cNvSpPr>
            <a:spLocks noGrp="1"/>
          </p:cNvSpPr>
          <p:nvPr>
            <p:ph type="sldNum" sz="quarter" idx="12"/>
          </p:nvPr>
        </p:nvSpPr>
        <p:spPr/>
        <p:txBody>
          <a:bodyPr/>
          <a:lstStyle>
            <a:lvl1pPr>
              <a:defRPr/>
            </a:lvl1pPr>
          </a:lstStyle>
          <a:p>
            <a:fld id="{C915B58E-C765-42E1-AD23-49D0DC9F1FB9}" type="slidenum">
              <a:rPr lang="en-US" altLang="ja-JP"/>
              <a:pPr/>
              <a:t>&lt;#&gt;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r>
              <a:rPr lang="en-US" altLang="ja-JP" smtClean="0"/>
              <a:t>2010/06/01</a:t>
            </a:r>
            <a:endParaRPr lang="en-US" altLang="ja-JP"/>
          </a:p>
        </p:txBody>
      </p:sp>
      <p:sp>
        <p:nvSpPr>
          <p:cNvPr id="3" name="フッター プレースホルダ 2"/>
          <p:cNvSpPr>
            <a:spLocks noGrp="1"/>
          </p:cNvSpPr>
          <p:nvPr>
            <p:ph type="ftr" sz="quarter" idx="11"/>
          </p:nvPr>
        </p:nvSpPr>
        <p:spPr/>
        <p:txBody>
          <a:bodyPr/>
          <a:lstStyle>
            <a:lvl1pPr>
              <a:defRPr/>
            </a:lvl1pPr>
          </a:lstStyle>
          <a:p>
            <a:r>
              <a:rPr lang="en-US" altLang="ja-JP" smtClean="0"/>
              <a:t>IUCAF SS 2010</a:t>
            </a:r>
            <a:endParaRPr lang="en-US" altLang="ja-JP"/>
          </a:p>
        </p:txBody>
      </p:sp>
      <p:sp>
        <p:nvSpPr>
          <p:cNvPr id="4" name="スライド番号プレースホルダ 3"/>
          <p:cNvSpPr>
            <a:spLocks noGrp="1"/>
          </p:cNvSpPr>
          <p:nvPr>
            <p:ph type="sldNum" sz="quarter" idx="12"/>
          </p:nvPr>
        </p:nvSpPr>
        <p:spPr/>
        <p:txBody>
          <a:bodyPr/>
          <a:lstStyle>
            <a:lvl1pPr>
              <a:defRPr/>
            </a:lvl1pPr>
          </a:lstStyle>
          <a:p>
            <a:fld id="{4CFA86C0-B3DA-4142-B146-30624ED8E6B9}" type="slidenum">
              <a:rPr lang="en-US" altLang="ja-JP"/>
              <a:pPr/>
              <a:t>&lt;#&gt;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r>
              <a:rPr lang="en-US" altLang="ja-JP" smtClean="0"/>
              <a:t>2010/06/01</a:t>
            </a:r>
            <a:endParaRPr lang="en-US" altLang="ja-JP"/>
          </a:p>
        </p:txBody>
      </p:sp>
      <p:sp>
        <p:nvSpPr>
          <p:cNvPr id="6" name="フッター プレースホルダ 5"/>
          <p:cNvSpPr>
            <a:spLocks noGrp="1"/>
          </p:cNvSpPr>
          <p:nvPr>
            <p:ph type="ftr" sz="quarter" idx="11"/>
          </p:nvPr>
        </p:nvSpPr>
        <p:spPr/>
        <p:txBody>
          <a:bodyPr/>
          <a:lstStyle>
            <a:lvl1pPr>
              <a:defRPr/>
            </a:lvl1pPr>
          </a:lstStyle>
          <a:p>
            <a:r>
              <a:rPr lang="en-US" altLang="ja-JP" smtClean="0"/>
              <a:t>IUCAF SS 2010</a:t>
            </a:r>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806AFD90-810C-474C-B4DF-210F16B9EFFC}" type="slidenum">
              <a:rPr lang="en-US" altLang="ja-JP"/>
              <a:pPr/>
              <a:t>&lt;#&gt;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r>
              <a:rPr lang="en-US" altLang="ja-JP" smtClean="0"/>
              <a:t>2010/06/01</a:t>
            </a:r>
            <a:endParaRPr lang="en-US" altLang="ja-JP"/>
          </a:p>
        </p:txBody>
      </p:sp>
      <p:sp>
        <p:nvSpPr>
          <p:cNvPr id="6" name="フッター プレースホルダ 5"/>
          <p:cNvSpPr>
            <a:spLocks noGrp="1"/>
          </p:cNvSpPr>
          <p:nvPr>
            <p:ph type="ftr" sz="quarter" idx="11"/>
          </p:nvPr>
        </p:nvSpPr>
        <p:spPr/>
        <p:txBody>
          <a:bodyPr/>
          <a:lstStyle>
            <a:lvl1pPr>
              <a:defRPr/>
            </a:lvl1pPr>
          </a:lstStyle>
          <a:p>
            <a:r>
              <a:rPr lang="en-US" altLang="ja-JP" smtClean="0"/>
              <a:t>IUCAF SS 2010</a:t>
            </a:r>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76896E33-7344-4FDB-9322-D71930177634}" type="slidenum">
              <a:rPr lang="en-US" altLang="ja-JP"/>
              <a:pPr/>
              <a:t>&lt;#&gt;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b="0">
                <a:effectLst/>
                <a:latin typeface="Times New Roman" pitchFamily="18" charset="0"/>
                <a:ea typeface="ＭＳ Ｐゴシック" charset="-128"/>
              </a:defRPr>
            </a:lvl1pPr>
          </a:lstStyle>
          <a:p>
            <a:r>
              <a:rPr lang="en-US" altLang="ja-JP" smtClean="0"/>
              <a:t>2010/06/01</a:t>
            </a:r>
            <a:endParaRPr lang="en-US" altLang="ja-JP"/>
          </a:p>
        </p:txBody>
      </p:sp>
      <p:sp>
        <p:nvSpPr>
          <p:cNvPr id="1027" name="Rectangle 3"/>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b="0">
                <a:effectLst/>
                <a:latin typeface="Times New Roman" pitchFamily="18" charset="0"/>
                <a:ea typeface="ＭＳ Ｐゴシック" charset="-128"/>
              </a:defRPr>
            </a:lvl1pPr>
          </a:lstStyle>
          <a:p>
            <a:r>
              <a:rPr lang="en-US" altLang="ja-JP" smtClean="0"/>
              <a:t>IUCAF SS 2010</a:t>
            </a:r>
            <a:endParaRPr lang="en-US" altLang="ja-JP"/>
          </a:p>
        </p:txBody>
      </p:sp>
      <p:sp>
        <p:nvSpPr>
          <p:cNvPr id="1028" name="Rectangle 4"/>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b="0">
                <a:effectLst/>
                <a:latin typeface="Times New Roman" pitchFamily="18" charset="0"/>
                <a:ea typeface="ＭＳ Ｐゴシック" charset="-128"/>
              </a:defRPr>
            </a:lvl1pPr>
          </a:lstStyle>
          <a:p>
            <a:fld id="{50F6D7C9-A306-4916-B08A-8821724CDE58}" type="slidenum">
              <a:rPr lang="en-US" altLang="ja-JP"/>
              <a:pPr/>
              <a:t>&lt;#&gt;</a:t>
            </a:fld>
            <a:endParaRPr lang="en-US" altLang="ja-JP"/>
          </a:p>
        </p:txBody>
      </p:sp>
      <p:sp>
        <p:nvSpPr>
          <p:cNvPr id="1029" name="Rectangle 5"/>
          <p:cNvSpPr>
            <a:spLocks noGrp="1" noChangeArrowheads="1"/>
          </p:cNvSpPr>
          <p:nvPr>
            <p:ph type="title"/>
          </p:nvPr>
        </p:nvSpPr>
        <p:spPr bwMode="auto">
          <a:xfrm>
            <a:off x="1066800" y="361950"/>
            <a:ext cx="775335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ltLang="ja-JP" smtClean="0"/>
              <a:t>Click to edit Master title style</a:t>
            </a:r>
          </a:p>
        </p:txBody>
      </p:sp>
      <p:sp>
        <p:nvSpPr>
          <p:cNvPr id="1030" name="Rectangle 6"/>
          <p:cNvSpPr>
            <a:spLocks noGrp="1" noChangeArrowheads="1"/>
          </p:cNvSpPr>
          <p:nvPr>
            <p:ph type="body" idx="1"/>
          </p:nvPr>
        </p:nvSpPr>
        <p:spPr bwMode="auto">
          <a:xfrm>
            <a:off x="1162050" y="1924050"/>
            <a:ext cx="75819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ltLang="ja-JP" smtClean="0"/>
              <a:t>Click to edit Master text styles</a:t>
            </a:r>
          </a:p>
          <a:p>
            <a:pPr lvl="1"/>
            <a:r>
              <a:rPr lang="en-US" altLang="ja-JP" smtClean="0"/>
              <a:t>Second level</a:t>
            </a:r>
          </a:p>
          <a:p>
            <a:pPr lvl="2"/>
            <a:r>
              <a:rPr lang="en-US" altLang="ja-JP" smtClean="0"/>
              <a:t>Third level</a:t>
            </a:r>
          </a:p>
          <a:p>
            <a:pPr lvl="3"/>
            <a:r>
              <a:rPr lang="en-US" altLang="ja-JP" smtClean="0"/>
              <a:t>Fourth level</a:t>
            </a:r>
          </a:p>
          <a:p>
            <a:pPr lvl="4"/>
            <a:r>
              <a:rPr lang="en-US" altLang="ja-JP" smtClean="0"/>
              <a:t>Fifth level</a:t>
            </a:r>
          </a:p>
        </p:txBody>
      </p:sp>
      <p:pic>
        <p:nvPicPr>
          <p:cNvPr id="10" name="Image 0" descr="iucaf_platy_logo2.jpg"/>
          <p:cNvPicPr/>
          <p:nvPr userDrawn="1"/>
        </p:nvPicPr>
        <p:blipFill>
          <a:blip r:embed="rId13" cstate="print"/>
          <a:stretch>
            <a:fillRect/>
          </a:stretch>
        </p:blipFill>
        <p:spPr>
          <a:xfrm>
            <a:off x="71406" y="71414"/>
            <a:ext cx="928694" cy="107157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Arial" charset="0"/>
        </a:defRPr>
      </a:lvl2pPr>
      <a:lvl3pPr algn="ctr" rtl="0" eaLnBrk="0" fontAlgn="base" hangingPunct="0">
        <a:spcBef>
          <a:spcPct val="0"/>
        </a:spcBef>
        <a:spcAft>
          <a:spcPct val="0"/>
        </a:spcAft>
        <a:defRPr sz="3200" b="1">
          <a:solidFill>
            <a:schemeClr val="tx2"/>
          </a:solidFill>
          <a:latin typeface="Arial" charset="0"/>
        </a:defRPr>
      </a:lvl3pPr>
      <a:lvl4pPr algn="ctr" rtl="0" eaLnBrk="0" fontAlgn="base" hangingPunct="0">
        <a:spcBef>
          <a:spcPct val="0"/>
        </a:spcBef>
        <a:spcAft>
          <a:spcPct val="0"/>
        </a:spcAft>
        <a:defRPr sz="3200" b="1">
          <a:solidFill>
            <a:schemeClr val="tx2"/>
          </a:solidFill>
          <a:latin typeface="Arial" charset="0"/>
        </a:defRPr>
      </a:lvl4pPr>
      <a:lvl5pPr algn="ctr" rtl="0" eaLnBrk="0" fontAlgn="base" hangingPunct="0">
        <a:spcBef>
          <a:spcPct val="0"/>
        </a:spcBef>
        <a:spcAft>
          <a:spcPct val="0"/>
        </a:spcAft>
        <a:defRPr sz="3200" b="1">
          <a:solidFill>
            <a:schemeClr val="tx2"/>
          </a:solidFill>
          <a:latin typeface="Arial" charset="0"/>
        </a:defRPr>
      </a:lvl5pPr>
      <a:lvl6pPr marL="457200" algn="ctr" rtl="0" eaLnBrk="0" fontAlgn="base" hangingPunct="0">
        <a:spcBef>
          <a:spcPct val="0"/>
        </a:spcBef>
        <a:spcAft>
          <a:spcPct val="0"/>
        </a:spcAft>
        <a:defRPr sz="3200" b="1">
          <a:solidFill>
            <a:schemeClr val="tx2"/>
          </a:solidFill>
          <a:latin typeface="Arial" charset="0"/>
        </a:defRPr>
      </a:lvl6pPr>
      <a:lvl7pPr marL="914400" algn="ctr" rtl="0" eaLnBrk="0" fontAlgn="base" hangingPunct="0">
        <a:spcBef>
          <a:spcPct val="0"/>
        </a:spcBef>
        <a:spcAft>
          <a:spcPct val="0"/>
        </a:spcAft>
        <a:defRPr sz="3200" b="1">
          <a:solidFill>
            <a:schemeClr val="tx2"/>
          </a:solidFill>
          <a:latin typeface="Arial" charset="0"/>
        </a:defRPr>
      </a:lvl7pPr>
      <a:lvl8pPr marL="1371600" algn="ctr" rtl="0" eaLnBrk="0" fontAlgn="base" hangingPunct="0">
        <a:spcBef>
          <a:spcPct val="0"/>
        </a:spcBef>
        <a:spcAft>
          <a:spcPct val="0"/>
        </a:spcAft>
        <a:defRPr sz="3200" b="1">
          <a:solidFill>
            <a:schemeClr val="tx2"/>
          </a:solidFill>
          <a:latin typeface="Arial" charset="0"/>
        </a:defRPr>
      </a:lvl8pPr>
      <a:lvl9pPr marL="1828800" algn="ctr" rtl="0" eaLnBrk="0" fontAlgn="base" hangingPunct="0">
        <a:spcBef>
          <a:spcPct val="0"/>
        </a:spcBef>
        <a:spcAft>
          <a:spcPct val="0"/>
        </a:spcAft>
        <a:defRPr sz="32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2"/>
        </a:buClr>
        <a:buSzPct val="160000"/>
        <a:buChar char="•"/>
        <a:defRPr sz="2400" b="1">
          <a:solidFill>
            <a:schemeClr val="hlink"/>
          </a:solidFill>
          <a:latin typeface="+mn-lt"/>
          <a:ea typeface="+mn-ea"/>
          <a:cs typeface="+mn-cs"/>
        </a:defRPr>
      </a:lvl1pPr>
      <a:lvl2pPr marL="742950" indent="-285750" algn="l" rtl="0" eaLnBrk="0" fontAlgn="base" hangingPunct="0">
        <a:spcBef>
          <a:spcPct val="20000"/>
        </a:spcBef>
        <a:spcAft>
          <a:spcPct val="0"/>
        </a:spcAft>
        <a:buClr>
          <a:schemeClr val="accent1"/>
        </a:buClr>
        <a:buSzPct val="100000"/>
        <a:buChar char="&gt;"/>
        <a:defRPr sz="2300" b="1">
          <a:solidFill>
            <a:schemeClr val="tx1"/>
          </a:solidFill>
          <a:latin typeface="+mn-lt"/>
        </a:defRPr>
      </a:lvl2pPr>
      <a:lvl3pPr marL="1143000" indent="-228600" algn="l" rtl="0" eaLnBrk="0" fontAlgn="base" hangingPunct="0">
        <a:spcBef>
          <a:spcPct val="20000"/>
        </a:spcBef>
        <a:spcAft>
          <a:spcPct val="0"/>
        </a:spcAft>
        <a:buSzPct val="100000"/>
        <a:buChar char=" "/>
        <a:defRPr sz="2200" b="1">
          <a:solidFill>
            <a:schemeClr val="tx1"/>
          </a:solidFill>
          <a:latin typeface="+mn-lt"/>
        </a:defRPr>
      </a:lvl3pPr>
      <a:lvl4pPr marL="1600200" indent="-228600" algn="l" rtl="0" eaLnBrk="0" fontAlgn="base" hangingPunct="0">
        <a:spcBef>
          <a:spcPct val="20000"/>
        </a:spcBef>
        <a:spcAft>
          <a:spcPct val="0"/>
        </a:spcAft>
        <a:buSzPct val="100000"/>
        <a:buChar char=" "/>
        <a:defRPr sz="2200" b="1">
          <a:solidFill>
            <a:schemeClr val="tx1"/>
          </a:solidFill>
          <a:latin typeface="+mn-lt"/>
        </a:defRPr>
      </a:lvl4pPr>
      <a:lvl5pPr marL="2057400" indent="-228600" algn="l" rtl="0" eaLnBrk="0" fontAlgn="base" hangingPunct="0">
        <a:spcBef>
          <a:spcPct val="20000"/>
        </a:spcBef>
        <a:spcAft>
          <a:spcPct val="0"/>
        </a:spcAft>
        <a:buSzPct val="100000"/>
        <a:buChar char="•"/>
        <a:defRPr sz="2200" b="1">
          <a:solidFill>
            <a:schemeClr val="tx1"/>
          </a:solidFill>
          <a:latin typeface="+mn-lt"/>
        </a:defRPr>
      </a:lvl5pPr>
      <a:lvl6pPr marL="2514600" indent="-228600" algn="l" rtl="0" eaLnBrk="0" fontAlgn="base" hangingPunct="0">
        <a:spcBef>
          <a:spcPct val="20000"/>
        </a:spcBef>
        <a:spcAft>
          <a:spcPct val="0"/>
        </a:spcAft>
        <a:buSzPct val="100000"/>
        <a:buChar char="•"/>
        <a:defRPr sz="2200" b="1">
          <a:solidFill>
            <a:schemeClr val="tx1"/>
          </a:solidFill>
          <a:latin typeface="+mn-lt"/>
        </a:defRPr>
      </a:lvl6pPr>
      <a:lvl7pPr marL="2971800" indent="-228600" algn="l" rtl="0" eaLnBrk="0" fontAlgn="base" hangingPunct="0">
        <a:spcBef>
          <a:spcPct val="20000"/>
        </a:spcBef>
        <a:spcAft>
          <a:spcPct val="0"/>
        </a:spcAft>
        <a:buSzPct val="100000"/>
        <a:buChar char="•"/>
        <a:defRPr sz="2200" b="1">
          <a:solidFill>
            <a:schemeClr val="tx1"/>
          </a:solidFill>
          <a:latin typeface="+mn-lt"/>
        </a:defRPr>
      </a:lvl7pPr>
      <a:lvl8pPr marL="3429000" indent="-228600" algn="l" rtl="0" eaLnBrk="0" fontAlgn="base" hangingPunct="0">
        <a:spcBef>
          <a:spcPct val="20000"/>
        </a:spcBef>
        <a:spcAft>
          <a:spcPct val="0"/>
        </a:spcAft>
        <a:buSzPct val="100000"/>
        <a:buChar char="•"/>
        <a:defRPr sz="2200" b="1">
          <a:solidFill>
            <a:schemeClr val="tx1"/>
          </a:solidFill>
          <a:latin typeface="+mn-lt"/>
        </a:defRPr>
      </a:lvl8pPr>
      <a:lvl9pPr marL="3886200" indent="-228600" algn="l" rtl="0" eaLnBrk="0" fontAlgn="base" hangingPunct="0">
        <a:spcBef>
          <a:spcPct val="20000"/>
        </a:spcBef>
        <a:spcAft>
          <a:spcPct val="0"/>
        </a:spcAft>
        <a:buSzPct val="100000"/>
        <a:buChar char="•"/>
        <a:defRPr sz="2200" b="1">
          <a:solidFill>
            <a:schemeClr val="tx1"/>
          </a:solidFill>
          <a:latin typeface="+mn-lt"/>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Microsoft_Office_Word_97-2003___1.doc"/></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 Id="rId5" Type="http://schemas.openxmlformats.org/officeDocument/2006/relationships/image" Target="../media/image10.gif"/><Relationship Id="rId4" Type="http://schemas.openxmlformats.org/officeDocument/2006/relationships/image" Target="../media/image9.gif"/></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062"/>
          <p:cNvSpPr>
            <a:spLocks noGrp="1" noChangeArrowheads="1"/>
          </p:cNvSpPr>
          <p:nvPr>
            <p:ph type="dt" sz="half" idx="4294967295"/>
          </p:nvPr>
        </p:nvSpPr>
        <p:spPr>
          <a:xfrm>
            <a:off x="685800" y="6248400"/>
            <a:ext cx="1905000" cy="457200"/>
          </a:xfrm>
          <a:prstGeom prst="rect">
            <a:avLst/>
          </a:prstGeom>
        </p:spPr>
        <p:txBody>
          <a:bodyPr/>
          <a:lstStyle/>
          <a:p>
            <a:r>
              <a:rPr lang="en-US" altLang="ja-JP" smtClean="0"/>
              <a:t>August 16, 2008</a:t>
            </a:r>
            <a:endParaRPr lang="en-US" altLang="ja-JP"/>
          </a:p>
        </p:txBody>
      </p:sp>
      <p:sp>
        <p:nvSpPr>
          <p:cNvPr id="5" name="Rectangle 2063"/>
          <p:cNvSpPr>
            <a:spLocks noGrp="1" noChangeArrowheads="1"/>
          </p:cNvSpPr>
          <p:nvPr>
            <p:ph type="ftr" sz="quarter" idx="4294967295"/>
          </p:nvPr>
        </p:nvSpPr>
        <p:spPr>
          <a:xfrm>
            <a:off x="3124200" y="6248400"/>
            <a:ext cx="2895600" cy="457200"/>
          </a:xfrm>
          <a:prstGeom prst="rect">
            <a:avLst/>
          </a:prstGeom>
        </p:spPr>
        <p:txBody>
          <a:bodyPr/>
          <a:lstStyle/>
          <a:p>
            <a:r>
              <a:rPr lang="en-US" altLang="ja-JP" smtClean="0"/>
              <a:t>SSPS session, URSI GA</a:t>
            </a:r>
            <a:endParaRPr lang="ja-JP" altLang="en-US"/>
          </a:p>
        </p:txBody>
      </p:sp>
      <p:sp>
        <p:nvSpPr>
          <p:cNvPr id="6" name="Rectangle 2064"/>
          <p:cNvSpPr>
            <a:spLocks noGrp="1" noChangeArrowheads="1"/>
          </p:cNvSpPr>
          <p:nvPr>
            <p:ph type="sldNum" sz="quarter" idx="4294967295"/>
          </p:nvPr>
        </p:nvSpPr>
        <p:spPr>
          <a:xfrm>
            <a:off x="6553200" y="6248400"/>
            <a:ext cx="1905000" cy="457200"/>
          </a:xfrm>
          <a:prstGeom prst="rect">
            <a:avLst/>
          </a:prstGeom>
        </p:spPr>
        <p:txBody>
          <a:bodyPr/>
          <a:lstStyle/>
          <a:p>
            <a:fld id="{95728988-34BC-4000-89EB-5C3B027EFDF7}" type="slidenum">
              <a:rPr lang="ja-JP" altLang="en-US"/>
              <a:pPr/>
              <a:t>1</a:t>
            </a:fld>
            <a:endParaRPr lang="en-US" altLang="ja-JP"/>
          </a:p>
        </p:txBody>
      </p:sp>
      <p:sp>
        <p:nvSpPr>
          <p:cNvPr id="4098" name="Rectangle 2"/>
          <p:cNvSpPr>
            <a:spLocks noGrp="1" noChangeArrowheads="1"/>
          </p:cNvSpPr>
          <p:nvPr>
            <p:ph type="ctrTitle"/>
          </p:nvPr>
        </p:nvSpPr>
        <p:spPr>
          <a:xfrm>
            <a:off x="609600" y="1676400"/>
            <a:ext cx="7772400" cy="1143000"/>
          </a:xfrm>
          <a:noFill/>
          <a:ln/>
        </p:spPr>
        <p:txBody>
          <a:bodyPr lIns="92075" tIns="46038" rIns="92075" bIns="46038"/>
          <a:lstStyle/>
          <a:p>
            <a:r>
              <a:rPr lang="en-US" altLang="ja-JP" sz="4000" dirty="0" smtClean="0"/>
              <a:t>Impact to the Radio Astronomy by the Interference caused by the Solar Power Satellite Systems </a:t>
            </a:r>
            <a:endParaRPr lang="ja-JP" altLang="ja-JP" sz="4000" dirty="0"/>
          </a:p>
        </p:txBody>
      </p:sp>
      <p:sp>
        <p:nvSpPr>
          <p:cNvPr id="4099" name="Rectangle 3"/>
          <p:cNvSpPr>
            <a:spLocks noGrp="1" noChangeArrowheads="1"/>
          </p:cNvSpPr>
          <p:nvPr>
            <p:ph type="subTitle" idx="1"/>
          </p:nvPr>
        </p:nvSpPr>
        <p:spPr>
          <a:xfrm>
            <a:off x="1571604" y="4214818"/>
            <a:ext cx="6400800" cy="1752600"/>
          </a:xfrm>
          <a:noFill/>
          <a:ln/>
        </p:spPr>
        <p:txBody>
          <a:bodyPr lIns="92075" tIns="46038" rIns="92075" bIns="46038"/>
          <a:lstStyle/>
          <a:p>
            <a:pPr algn="l"/>
            <a:r>
              <a:rPr lang="ja-JP" altLang="en-US" b="1" dirty="0"/>
              <a:t>　　　　　</a:t>
            </a:r>
            <a:r>
              <a:rPr lang="en-US" altLang="ja-JP" b="1" dirty="0" smtClean="0"/>
              <a:t>Masatoshi </a:t>
            </a:r>
            <a:r>
              <a:rPr lang="en-US" altLang="ja-JP" b="1" dirty="0" err="1"/>
              <a:t>Ohishi</a:t>
            </a:r>
            <a:endParaRPr lang="en-US" altLang="ja-JP" b="1" dirty="0"/>
          </a:p>
          <a:p>
            <a:pPr algn="l"/>
            <a:r>
              <a:rPr lang="ja-JP" altLang="en-US" b="1" dirty="0"/>
              <a:t>                         </a:t>
            </a:r>
            <a:r>
              <a:rPr lang="en-US" altLang="ja-JP" b="1" dirty="0"/>
              <a:t>NAOJ</a:t>
            </a:r>
            <a:endParaRPr lang="ja-JP" altLang="ja-JP"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p:txBody>
          <a:bodyPr/>
          <a:lstStyle/>
          <a:p>
            <a:r>
              <a:rPr kumimoji="1" lang="en-US" altLang="ja-JP" dirty="0" smtClean="0"/>
              <a:t>Sky occupied by SSPSs</a:t>
            </a:r>
            <a:endParaRPr kumimoji="1" lang="ja-JP" altLang="en-US" dirty="0"/>
          </a:p>
        </p:txBody>
      </p:sp>
      <p:sp>
        <p:nvSpPr>
          <p:cNvPr id="11" name="コンテンツ プレースホルダ 10"/>
          <p:cNvSpPr>
            <a:spLocks noGrp="1"/>
          </p:cNvSpPr>
          <p:nvPr>
            <p:ph idx="1"/>
          </p:nvPr>
        </p:nvSpPr>
        <p:spPr>
          <a:xfrm>
            <a:off x="857224" y="1500174"/>
            <a:ext cx="7581900" cy="4114800"/>
          </a:xfrm>
        </p:spPr>
        <p:txBody>
          <a:bodyPr/>
          <a:lstStyle/>
          <a:p>
            <a:r>
              <a:rPr kumimoji="1" lang="en-US" altLang="ja-JP" sz="2800" dirty="0" smtClean="0">
                <a:solidFill>
                  <a:schemeClr val="tx1"/>
                </a:solidFill>
              </a:rPr>
              <a:t>1GW / satellite</a:t>
            </a:r>
          </a:p>
          <a:p>
            <a:r>
              <a:rPr kumimoji="1" lang="en-US" altLang="ja-JP" sz="2800" dirty="0" smtClean="0">
                <a:solidFill>
                  <a:schemeClr val="tx1"/>
                </a:solidFill>
              </a:rPr>
              <a:t>1 TW (or more) </a:t>
            </a:r>
            <a:r>
              <a:rPr kumimoji="1" lang="en-US" altLang="ja-JP" sz="2800" dirty="0" smtClean="0">
                <a:solidFill>
                  <a:schemeClr val="tx1"/>
                </a:solidFill>
                <a:sym typeface="Wingdings" pitchFamily="2" charset="2"/>
              </a:rPr>
              <a:t> 1000 satellites</a:t>
            </a:r>
          </a:p>
          <a:p>
            <a:r>
              <a:rPr kumimoji="1" lang="en-US" altLang="ja-JP" sz="2800" dirty="0" smtClean="0">
                <a:solidFill>
                  <a:schemeClr val="tx1"/>
                </a:solidFill>
                <a:sym typeface="Wingdings" pitchFamily="2" charset="2"/>
              </a:rPr>
              <a:t>GSO – every 2 degrees</a:t>
            </a:r>
            <a:br>
              <a:rPr kumimoji="1" lang="en-US" altLang="ja-JP" sz="2800" dirty="0" smtClean="0">
                <a:solidFill>
                  <a:schemeClr val="tx1"/>
                </a:solidFill>
                <a:sym typeface="Wingdings" pitchFamily="2" charset="2"/>
              </a:rPr>
            </a:br>
            <a:r>
              <a:rPr kumimoji="1" lang="en-US" altLang="ja-JP" sz="2800" dirty="0" smtClean="0">
                <a:solidFill>
                  <a:schemeClr val="tx1"/>
                </a:solidFill>
                <a:sym typeface="Wingdings" pitchFamily="2" charset="2"/>
              </a:rPr>
              <a:t>    360/2 = 180 satellites</a:t>
            </a:r>
            <a:br>
              <a:rPr kumimoji="1" lang="en-US" altLang="ja-JP" sz="2800" dirty="0" smtClean="0">
                <a:solidFill>
                  <a:schemeClr val="tx1"/>
                </a:solidFill>
                <a:sym typeface="Wingdings" pitchFamily="2" charset="2"/>
              </a:rPr>
            </a:br>
            <a:r>
              <a:rPr kumimoji="1" lang="en-US" altLang="ja-JP" sz="2800" dirty="0" smtClean="0">
                <a:solidFill>
                  <a:schemeClr val="tx1"/>
                </a:solidFill>
                <a:sym typeface="Wingdings" pitchFamily="2" charset="2"/>
              </a:rPr>
              <a:t>    1000 - 180 = 820 satellites are not</a:t>
            </a:r>
            <a:br>
              <a:rPr kumimoji="1" lang="en-US" altLang="ja-JP" sz="2800" dirty="0" smtClean="0">
                <a:solidFill>
                  <a:schemeClr val="tx1"/>
                </a:solidFill>
                <a:sym typeface="Wingdings" pitchFamily="2" charset="2"/>
              </a:rPr>
            </a:br>
            <a:r>
              <a:rPr kumimoji="1" lang="en-US" altLang="ja-JP" sz="2800" dirty="0" smtClean="0">
                <a:solidFill>
                  <a:schemeClr val="tx1"/>
                </a:solidFill>
                <a:sym typeface="Wingdings" pitchFamily="2" charset="2"/>
              </a:rPr>
              <a:t>        in the GSO</a:t>
            </a:r>
            <a:br>
              <a:rPr kumimoji="1" lang="en-US" altLang="ja-JP" sz="2800" dirty="0" smtClean="0">
                <a:solidFill>
                  <a:schemeClr val="tx1"/>
                </a:solidFill>
                <a:sym typeface="Wingdings" pitchFamily="2" charset="2"/>
              </a:rPr>
            </a:br>
            <a:r>
              <a:rPr kumimoji="1" lang="en-US" altLang="ja-JP" sz="2800" dirty="0" smtClean="0">
                <a:solidFill>
                  <a:schemeClr val="tx1"/>
                </a:solidFill>
                <a:sym typeface="Wingdings" pitchFamily="2" charset="2"/>
              </a:rPr>
              <a:t>    NGSO (HEO ?) </a:t>
            </a:r>
            <a:endParaRPr kumimoji="1" lang="ja-JP" altLang="en-US" sz="2800" dirty="0">
              <a:solidFill>
                <a:schemeClr val="tx1"/>
              </a:solidFill>
            </a:endParaRPr>
          </a:p>
        </p:txBody>
      </p:sp>
      <p:sp>
        <p:nvSpPr>
          <p:cNvPr id="7" name="日付プレースホルダ 6"/>
          <p:cNvSpPr>
            <a:spLocks noGrp="1"/>
          </p:cNvSpPr>
          <p:nvPr>
            <p:ph type="dt" sz="half" idx="10"/>
          </p:nvPr>
        </p:nvSpPr>
        <p:spPr/>
        <p:txBody>
          <a:bodyPr/>
          <a:lstStyle/>
          <a:p>
            <a:r>
              <a:rPr lang="en-US" altLang="ja-JP" smtClean="0"/>
              <a:t>August 16, 2008</a:t>
            </a:r>
            <a:endParaRPr lang="en-US" altLang="ja-JP"/>
          </a:p>
        </p:txBody>
      </p:sp>
      <p:sp>
        <p:nvSpPr>
          <p:cNvPr id="8" name="フッター プレースホルダ 7"/>
          <p:cNvSpPr>
            <a:spLocks noGrp="1"/>
          </p:cNvSpPr>
          <p:nvPr>
            <p:ph type="ftr" sz="quarter" idx="11"/>
          </p:nvPr>
        </p:nvSpPr>
        <p:spPr/>
        <p:txBody>
          <a:bodyPr/>
          <a:lstStyle/>
          <a:p>
            <a:r>
              <a:rPr lang="en-US" altLang="ja-JP" smtClean="0"/>
              <a:t>SSPS session, URSI GA</a:t>
            </a:r>
            <a:endParaRPr lang="en-US" altLang="ja-JP"/>
          </a:p>
        </p:txBody>
      </p:sp>
      <p:sp>
        <p:nvSpPr>
          <p:cNvPr id="9" name="スライド番号プレースホルダ 8"/>
          <p:cNvSpPr>
            <a:spLocks noGrp="1"/>
          </p:cNvSpPr>
          <p:nvPr>
            <p:ph type="sldNum" sz="quarter" idx="12"/>
          </p:nvPr>
        </p:nvSpPr>
        <p:spPr/>
        <p:txBody>
          <a:bodyPr/>
          <a:lstStyle/>
          <a:p>
            <a:fld id="{3589C0D4-0C1C-4EDF-BB67-59E4A1CC86A6}" type="slidenum">
              <a:rPr lang="ja-JP" altLang="en-US" smtClean="0"/>
              <a:pPr/>
              <a:t>10</a:t>
            </a:fld>
            <a:endParaRPr lang="en-US" altLang="ja-JP"/>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日付プレースホルダ 3"/>
          <p:cNvSpPr>
            <a:spLocks noGrp="1"/>
          </p:cNvSpPr>
          <p:nvPr>
            <p:ph type="dt" sz="half" idx="10"/>
          </p:nvPr>
        </p:nvSpPr>
        <p:spPr/>
        <p:txBody>
          <a:bodyPr/>
          <a:lstStyle/>
          <a:p>
            <a:r>
              <a:rPr lang="en-US" altLang="ja-JP" smtClean="0"/>
              <a:t>August 16, 2008</a:t>
            </a:r>
            <a:endParaRPr lang="en-US" altLang="ja-JP"/>
          </a:p>
        </p:txBody>
      </p:sp>
      <p:sp>
        <p:nvSpPr>
          <p:cNvPr id="13" name="フッター プレースホルダ 4"/>
          <p:cNvSpPr>
            <a:spLocks noGrp="1"/>
          </p:cNvSpPr>
          <p:nvPr>
            <p:ph type="ftr" sz="quarter" idx="11"/>
          </p:nvPr>
        </p:nvSpPr>
        <p:spPr/>
        <p:txBody>
          <a:bodyPr/>
          <a:lstStyle/>
          <a:p>
            <a:r>
              <a:rPr lang="en-US" altLang="ja-JP" smtClean="0"/>
              <a:t>SSPS session, URSI GA</a:t>
            </a:r>
            <a:endParaRPr lang="en-US" altLang="ja-JP"/>
          </a:p>
        </p:txBody>
      </p:sp>
      <p:sp>
        <p:nvSpPr>
          <p:cNvPr id="14" name="スライド番号プレースホルダ 5"/>
          <p:cNvSpPr>
            <a:spLocks noGrp="1"/>
          </p:cNvSpPr>
          <p:nvPr>
            <p:ph type="sldNum" sz="quarter" idx="12"/>
          </p:nvPr>
        </p:nvSpPr>
        <p:spPr/>
        <p:txBody>
          <a:bodyPr/>
          <a:lstStyle/>
          <a:p>
            <a:fld id="{0B1175FA-B9C5-43D0-A61E-FC33764B31B4}" type="slidenum">
              <a:rPr lang="ja-JP" altLang="en-US"/>
              <a:pPr/>
              <a:t>11</a:t>
            </a:fld>
            <a:endParaRPr lang="en-US" altLang="ja-JP"/>
          </a:p>
        </p:txBody>
      </p:sp>
      <p:sp>
        <p:nvSpPr>
          <p:cNvPr id="123906" name="Rectangle 2050"/>
          <p:cNvSpPr>
            <a:spLocks noGrp="1" noChangeArrowheads="1"/>
          </p:cNvSpPr>
          <p:nvPr>
            <p:ph type="title"/>
          </p:nvPr>
        </p:nvSpPr>
        <p:spPr>
          <a:xfrm>
            <a:off x="685800" y="381000"/>
            <a:ext cx="7772400" cy="685800"/>
          </a:xfrm>
        </p:spPr>
        <p:txBody>
          <a:bodyPr/>
          <a:lstStyle/>
          <a:p>
            <a:r>
              <a:rPr lang="en-US" altLang="ja-JP" dirty="0"/>
              <a:t>Interference by GSOs</a:t>
            </a:r>
          </a:p>
        </p:txBody>
      </p:sp>
      <p:pic>
        <p:nvPicPr>
          <p:cNvPr id="123907" name="Picture 2051"/>
          <p:cNvPicPr>
            <a:picLocks noGrp="1" noChangeAspect="1" noChangeArrowheads="1"/>
          </p:cNvPicPr>
          <p:nvPr>
            <p:ph type="body" idx="1"/>
          </p:nvPr>
        </p:nvPicPr>
        <p:blipFill>
          <a:blip r:embed="rId3" cstate="print"/>
          <a:srcRect/>
          <a:stretch>
            <a:fillRect/>
          </a:stretch>
        </p:blipFill>
        <p:spPr>
          <a:xfrm>
            <a:off x="533400" y="1143000"/>
            <a:ext cx="8077200" cy="5715000"/>
          </a:xfrm>
          <a:noFill/>
          <a:ln/>
        </p:spPr>
      </p:pic>
      <p:sp>
        <p:nvSpPr>
          <p:cNvPr id="123908" name="Text Box 2052"/>
          <p:cNvSpPr txBox="1">
            <a:spLocks noChangeArrowheads="1"/>
          </p:cNvSpPr>
          <p:nvPr/>
        </p:nvSpPr>
        <p:spPr bwMode="auto">
          <a:xfrm>
            <a:off x="5546725" y="3851275"/>
            <a:ext cx="946150" cy="457200"/>
          </a:xfrm>
          <a:prstGeom prst="rect">
            <a:avLst/>
          </a:prstGeom>
          <a:noFill/>
          <a:ln w="12700">
            <a:noFill/>
            <a:miter lim="800000"/>
            <a:headEnd type="none" w="sm" len="sm"/>
            <a:tailEnd type="none" w="sm" len="sm"/>
          </a:ln>
          <a:effectLst/>
        </p:spPr>
        <p:txBody>
          <a:bodyPr wrap="none">
            <a:spAutoFit/>
          </a:bodyPr>
          <a:lstStyle/>
          <a:p>
            <a:r>
              <a:rPr lang="en-US" altLang="ja-JP" b="1">
                <a:solidFill>
                  <a:srgbClr val="FF0000"/>
                </a:solidFill>
              </a:rPr>
              <a:t>GSOs</a:t>
            </a:r>
          </a:p>
        </p:txBody>
      </p:sp>
      <p:sp>
        <p:nvSpPr>
          <p:cNvPr id="123909" name="Line 2053"/>
          <p:cNvSpPr>
            <a:spLocks noChangeShapeType="1"/>
          </p:cNvSpPr>
          <p:nvPr/>
        </p:nvSpPr>
        <p:spPr bwMode="auto">
          <a:xfrm>
            <a:off x="2667000" y="4572000"/>
            <a:ext cx="0" cy="304800"/>
          </a:xfrm>
          <a:prstGeom prst="line">
            <a:avLst/>
          </a:prstGeom>
          <a:noFill/>
          <a:ln w="38100">
            <a:solidFill>
              <a:srgbClr val="FF0000"/>
            </a:solidFill>
            <a:round/>
            <a:headEnd type="none" w="sm" len="sm"/>
            <a:tailEnd type="triangle" w="sm" len="sm"/>
          </a:ln>
          <a:effectLst/>
        </p:spPr>
        <p:txBody>
          <a:bodyPr/>
          <a:lstStyle/>
          <a:p>
            <a:endParaRPr lang="ja-JP" altLang="en-US"/>
          </a:p>
        </p:txBody>
      </p:sp>
      <p:sp>
        <p:nvSpPr>
          <p:cNvPr id="123910" name="Line 2054"/>
          <p:cNvSpPr>
            <a:spLocks noChangeShapeType="1"/>
          </p:cNvSpPr>
          <p:nvPr/>
        </p:nvSpPr>
        <p:spPr bwMode="auto">
          <a:xfrm>
            <a:off x="3581400" y="4343400"/>
            <a:ext cx="0" cy="304800"/>
          </a:xfrm>
          <a:prstGeom prst="line">
            <a:avLst/>
          </a:prstGeom>
          <a:noFill/>
          <a:ln w="38100">
            <a:solidFill>
              <a:srgbClr val="FF0000"/>
            </a:solidFill>
            <a:round/>
            <a:headEnd type="none" w="sm" len="sm"/>
            <a:tailEnd type="triangle" w="sm" len="sm"/>
          </a:ln>
          <a:effectLst/>
        </p:spPr>
        <p:txBody>
          <a:bodyPr/>
          <a:lstStyle/>
          <a:p>
            <a:endParaRPr lang="ja-JP" altLang="en-US"/>
          </a:p>
        </p:txBody>
      </p:sp>
      <p:sp>
        <p:nvSpPr>
          <p:cNvPr id="123911" name="Line 2055"/>
          <p:cNvSpPr>
            <a:spLocks noChangeShapeType="1"/>
          </p:cNvSpPr>
          <p:nvPr/>
        </p:nvSpPr>
        <p:spPr bwMode="auto">
          <a:xfrm>
            <a:off x="4191000" y="4343400"/>
            <a:ext cx="0" cy="304800"/>
          </a:xfrm>
          <a:prstGeom prst="line">
            <a:avLst/>
          </a:prstGeom>
          <a:noFill/>
          <a:ln w="38100">
            <a:solidFill>
              <a:srgbClr val="FF0000"/>
            </a:solidFill>
            <a:round/>
            <a:headEnd type="none" w="sm" len="sm"/>
            <a:tailEnd type="triangle" w="sm" len="sm"/>
          </a:ln>
          <a:effectLst/>
        </p:spPr>
        <p:txBody>
          <a:bodyPr/>
          <a:lstStyle/>
          <a:p>
            <a:endParaRPr lang="ja-JP" altLang="en-US"/>
          </a:p>
        </p:txBody>
      </p:sp>
      <p:sp>
        <p:nvSpPr>
          <p:cNvPr id="123912" name="Line 2056"/>
          <p:cNvSpPr>
            <a:spLocks noChangeShapeType="1"/>
          </p:cNvSpPr>
          <p:nvPr/>
        </p:nvSpPr>
        <p:spPr bwMode="auto">
          <a:xfrm>
            <a:off x="5638800" y="4343400"/>
            <a:ext cx="0" cy="304800"/>
          </a:xfrm>
          <a:prstGeom prst="line">
            <a:avLst/>
          </a:prstGeom>
          <a:noFill/>
          <a:ln w="38100">
            <a:solidFill>
              <a:srgbClr val="FF0000"/>
            </a:solidFill>
            <a:round/>
            <a:headEnd type="none" w="sm" len="sm"/>
            <a:tailEnd type="triangle" w="sm" len="sm"/>
          </a:ln>
          <a:effectLst/>
        </p:spPr>
        <p:txBody>
          <a:bodyPr/>
          <a:lstStyle/>
          <a:p>
            <a:endParaRPr lang="ja-JP" altLang="en-US"/>
          </a:p>
        </p:txBody>
      </p:sp>
      <p:sp>
        <p:nvSpPr>
          <p:cNvPr id="123913" name="Line 2057"/>
          <p:cNvSpPr>
            <a:spLocks noChangeShapeType="1"/>
          </p:cNvSpPr>
          <p:nvPr/>
        </p:nvSpPr>
        <p:spPr bwMode="auto">
          <a:xfrm>
            <a:off x="4724400" y="4267200"/>
            <a:ext cx="0" cy="304800"/>
          </a:xfrm>
          <a:prstGeom prst="line">
            <a:avLst/>
          </a:prstGeom>
          <a:noFill/>
          <a:ln w="38100">
            <a:solidFill>
              <a:srgbClr val="FF0000"/>
            </a:solidFill>
            <a:round/>
            <a:headEnd type="none" w="sm" len="sm"/>
            <a:tailEnd type="triangle" w="sm" len="sm"/>
          </a:ln>
          <a:effectLst/>
        </p:spPr>
        <p:txBody>
          <a:bodyPr/>
          <a:lstStyle/>
          <a:p>
            <a:endParaRPr lang="ja-JP" altLang="en-US"/>
          </a:p>
        </p:txBody>
      </p:sp>
      <p:sp>
        <p:nvSpPr>
          <p:cNvPr id="123914" name="Line 2058"/>
          <p:cNvSpPr>
            <a:spLocks noChangeShapeType="1"/>
          </p:cNvSpPr>
          <p:nvPr/>
        </p:nvSpPr>
        <p:spPr bwMode="auto">
          <a:xfrm>
            <a:off x="6324600" y="4419600"/>
            <a:ext cx="0" cy="304800"/>
          </a:xfrm>
          <a:prstGeom prst="line">
            <a:avLst/>
          </a:prstGeom>
          <a:noFill/>
          <a:ln w="38100">
            <a:solidFill>
              <a:srgbClr val="FF0000"/>
            </a:solidFill>
            <a:round/>
            <a:headEnd type="none" w="sm" len="sm"/>
            <a:tailEnd type="triangle" w="sm" len="sm"/>
          </a:ln>
          <a:effectLst/>
        </p:spPr>
        <p:txBody>
          <a:bodyPr/>
          <a:lstStyle/>
          <a:p>
            <a:endParaRPr lang="ja-JP" altLang="en-US"/>
          </a:p>
        </p:txBody>
      </p:sp>
      <p:sp>
        <p:nvSpPr>
          <p:cNvPr id="123915" name="Text Box 2059"/>
          <p:cNvSpPr txBox="1">
            <a:spLocks noChangeArrowheads="1"/>
          </p:cNvSpPr>
          <p:nvPr/>
        </p:nvSpPr>
        <p:spPr bwMode="auto">
          <a:xfrm>
            <a:off x="609600" y="1120775"/>
            <a:ext cx="3233738" cy="579438"/>
          </a:xfrm>
          <a:prstGeom prst="rect">
            <a:avLst/>
          </a:prstGeom>
          <a:noFill/>
          <a:ln w="12700">
            <a:noFill/>
            <a:miter lim="800000"/>
            <a:headEnd type="none" w="sm" len="sm"/>
            <a:tailEnd type="none" w="sm" len="sm"/>
          </a:ln>
          <a:effectLst/>
        </p:spPr>
        <p:txBody>
          <a:bodyPr wrap="none">
            <a:spAutoFit/>
          </a:bodyPr>
          <a:lstStyle/>
          <a:p>
            <a:r>
              <a:rPr lang="ja-JP" altLang="en-US" sz="3200">
                <a:solidFill>
                  <a:schemeClr val="bg1"/>
                </a:solidFill>
              </a:rPr>
              <a:t>21</a:t>
            </a:r>
            <a:r>
              <a:rPr lang="en-US" altLang="ja-JP" sz="3200">
                <a:solidFill>
                  <a:schemeClr val="bg1"/>
                </a:solidFill>
              </a:rPr>
              <a:t>cm obs. at Bonn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2" name="Rectangle 6"/>
          <p:cNvSpPr>
            <a:spLocks noGrp="1" noChangeArrowheads="1"/>
          </p:cNvSpPr>
          <p:nvPr>
            <p:ph type="title"/>
          </p:nvPr>
        </p:nvSpPr>
        <p:spPr>
          <a:xfrm>
            <a:off x="457200" y="457200"/>
            <a:ext cx="8229600" cy="868363"/>
          </a:xfrm>
        </p:spPr>
        <p:txBody>
          <a:bodyPr/>
          <a:lstStyle/>
          <a:p>
            <a:r>
              <a:rPr lang="en-US" altLang="ja-JP" sz="2400">
                <a:ea typeface="ＭＳ Ｐゴシック" charset="-128"/>
              </a:rPr>
              <a:t>Projection of the geostationary orbit onto the celestial sphere as seen from a number of radio observatories</a:t>
            </a:r>
          </a:p>
        </p:txBody>
      </p:sp>
      <p:graphicFrame>
        <p:nvGraphicFramePr>
          <p:cNvPr id="80914" name="Object 18"/>
          <p:cNvGraphicFramePr>
            <a:graphicFrameLocks noChangeAspect="1"/>
          </p:cNvGraphicFramePr>
          <p:nvPr>
            <p:ph idx="1"/>
          </p:nvPr>
        </p:nvGraphicFramePr>
        <p:xfrm>
          <a:off x="1066800" y="1371600"/>
          <a:ext cx="6899275" cy="6629400"/>
        </p:xfrm>
        <a:graphic>
          <a:graphicData uri="http://schemas.openxmlformats.org/presentationml/2006/ole">
            <p:oleObj spid="_x0000_s451586" name="Document" r:id="rId4" imgW="4223430" imgH="4057602" progId="Word.Document.8">
              <p:embed/>
            </p:oleObj>
          </a:graphicData>
        </a:graphic>
      </p:graphicFrame>
      <p:sp>
        <p:nvSpPr>
          <p:cNvPr id="80916" name="Rectangle 20"/>
          <p:cNvSpPr>
            <a:spLocks noChangeArrowheads="1"/>
          </p:cNvSpPr>
          <p:nvPr/>
        </p:nvSpPr>
        <p:spPr bwMode="auto">
          <a:xfrm>
            <a:off x="3178175" y="6016625"/>
            <a:ext cx="2489200" cy="304800"/>
          </a:xfrm>
          <a:prstGeom prst="rect">
            <a:avLst/>
          </a:prstGeom>
          <a:noFill/>
          <a:ln w="9525">
            <a:noFill/>
            <a:miter lim="800000"/>
            <a:headEnd/>
            <a:tailEnd/>
          </a:ln>
          <a:effectLst/>
        </p:spPr>
        <p:txBody>
          <a:bodyPr wrap="none">
            <a:spAutoFit/>
          </a:bodyPr>
          <a:lstStyle/>
          <a:p>
            <a:r>
              <a:rPr lang="en-US" altLang="ja-JP" sz="1400">
                <a:ea typeface="ＭＳ Ｐゴシック" charset="-128"/>
              </a:rPr>
              <a:t>RA Handbook Fig. 4.3 (p. 45)</a:t>
            </a:r>
          </a:p>
        </p:txBody>
      </p:sp>
      <p:sp>
        <p:nvSpPr>
          <p:cNvPr id="5" name="日付プレースホルダ 4"/>
          <p:cNvSpPr>
            <a:spLocks noGrp="1"/>
          </p:cNvSpPr>
          <p:nvPr>
            <p:ph type="dt" sz="half" idx="10"/>
          </p:nvPr>
        </p:nvSpPr>
        <p:spPr/>
        <p:txBody>
          <a:bodyPr/>
          <a:lstStyle/>
          <a:p>
            <a:r>
              <a:rPr lang="en-US" altLang="ja-JP" smtClean="0"/>
              <a:t>August 16, 2008</a:t>
            </a:r>
            <a:endParaRPr lang="en-US" altLang="ja-JP"/>
          </a:p>
        </p:txBody>
      </p:sp>
      <p:sp>
        <p:nvSpPr>
          <p:cNvPr id="6" name="スライド番号プレースホルダ 5"/>
          <p:cNvSpPr>
            <a:spLocks noGrp="1"/>
          </p:cNvSpPr>
          <p:nvPr>
            <p:ph type="sldNum" sz="quarter" idx="12"/>
          </p:nvPr>
        </p:nvSpPr>
        <p:spPr/>
        <p:txBody>
          <a:bodyPr/>
          <a:lstStyle/>
          <a:p>
            <a:fld id="{D9BE213C-CA7A-4436-81B8-21009D03CA39}" type="slidenum">
              <a:rPr lang="ja-JP" altLang="en-US" smtClean="0"/>
              <a:pPr/>
              <a:t>12</a:t>
            </a:fld>
            <a:endParaRPr lang="en-US" altLang="ja-JP"/>
          </a:p>
        </p:txBody>
      </p:sp>
      <p:sp>
        <p:nvSpPr>
          <p:cNvPr id="7" name="フッター プレースホルダ 6"/>
          <p:cNvSpPr>
            <a:spLocks noGrp="1"/>
          </p:cNvSpPr>
          <p:nvPr>
            <p:ph type="ftr" sz="quarter" idx="11"/>
          </p:nvPr>
        </p:nvSpPr>
        <p:spPr/>
        <p:txBody>
          <a:bodyPr/>
          <a:lstStyle/>
          <a:p>
            <a:r>
              <a:rPr lang="en-US" altLang="ja-JP" smtClean="0"/>
              <a:t>SSPS session, URSI GA</a:t>
            </a:r>
            <a:endParaRPr lang="en-US" altLang="ja-JP"/>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Other orbits than GSO ?</a:t>
            </a:r>
            <a:endParaRPr kumimoji="1" lang="ja-JP" altLang="en-US" dirty="0"/>
          </a:p>
        </p:txBody>
      </p:sp>
      <p:sp>
        <p:nvSpPr>
          <p:cNvPr id="7" name="テキスト プレースホルダ 6"/>
          <p:cNvSpPr>
            <a:spLocks noGrp="1"/>
          </p:cNvSpPr>
          <p:nvPr>
            <p:ph type="body" idx="1"/>
          </p:nvPr>
        </p:nvSpPr>
        <p:spPr/>
        <p:txBody>
          <a:bodyPr/>
          <a:lstStyle/>
          <a:p>
            <a:r>
              <a:rPr kumimoji="1" lang="en-US" altLang="ja-JP" dirty="0" smtClean="0"/>
              <a:t>Highly Elliptical Orbit (HEO) Satellite</a:t>
            </a:r>
            <a:endParaRPr kumimoji="1" lang="ja-JP" altLang="en-US" dirty="0"/>
          </a:p>
        </p:txBody>
      </p:sp>
      <p:pic>
        <p:nvPicPr>
          <p:cNvPr id="11" name="コンテンツ プレースホルダ 10" descr="PicES4_7.jpg"/>
          <p:cNvPicPr>
            <a:picLocks noGrp="1" noChangeAspect="1"/>
          </p:cNvPicPr>
          <p:nvPr>
            <p:ph sz="half" idx="2"/>
          </p:nvPr>
        </p:nvPicPr>
        <p:blipFill>
          <a:blip r:embed="rId2" cstate="print"/>
          <a:stretch>
            <a:fillRect/>
          </a:stretch>
        </p:blipFill>
        <p:spPr>
          <a:xfrm>
            <a:off x="214282" y="2285992"/>
            <a:ext cx="4090803" cy="2815929"/>
          </a:xfrm>
        </p:spPr>
      </p:pic>
      <p:sp>
        <p:nvSpPr>
          <p:cNvPr id="9" name="テキスト プレースホルダ 8"/>
          <p:cNvSpPr>
            <a:spLocks noGrp="1"/>
          </p:cNvSpPr>
          <p:nvPr>
            <p:ph type="body" sz="quarter" idx="3"/>
          </p:nvPr>
        </p:nvSpPr>
        <p:spPr>
          <a:xfrm>
            <a:off x="4645025" y="1285860"/>
            <a:ext cx="4041775" cy="639762"/>
          </a:xfrm>
        </p:spPr>
        <p:txBody>
          <a:bodyPr anchor="ctr" anchorCtr="1"/>
          <a:lstStyle/>
          <a:p>
            <a:r>
              <a:rPr kumimoji="1" lang="en-US" altLang="ja-JP" dirty="0" smtClean="0"/>
              <a:t>Projected orbit</a:t>
            </a:r>
            <a:endParaRPr kumimoji="1" lang="ja-JP" altLang="en-US" dirty="0"/>
          </a:p>
        </p:txBody>
      </p:sp>
      <p:pic>
        <p:nvPicPr>
          <p:cNvPr id="12" name="コンテンツ プレースホルダ 11" descr="Sirius_orbit_Earth.JPG"/>
          <p:cNvPicPr>
            <a:picLocks noGrp="1" noChangeAspect="1"/>
          </p:cNvPicPr>
          <p:nvPr>
            <p:ph sz="quarter" idx="4"/>
          </p:nvPr>
        </p:nvPicPr>
        <p:blipFill>
          <a:blip r:embed="rId3" cstate="print"/>
          <a:stretch>
            <a:fillRect/>
          </a:stretch>
        </p:blipFill>
        <p:spPr>
          <a:xfrm>
            <a:off x="4645025" y="1928802"/>
            <a:ext cx="4041775" cy="2020888"/>
          </a:xfrm>
        </p:spPr>
      </p:pic>
      <p:sp>
        <p:nvSpPr>
          <p:cNvPr id="4" name="日付プレースホルダ 3"/>
          <p:cNvSpPr>
            <a:spLocks noGrp="1"/>
          </p:cNvSpPr>
          <p:nvPr>
            <p:ph type="dt" sz="half" idx="10"/>
          </p:nvPr>
        </p:nvSpPr>
        <p:spPr/>
        <p:txBody>
          <a:bodyPr/>
          <a:lstStyle/>
          <a:p>
            <a:r>
              <a:rPr lang="en-US" altLang="ja-JP" smtClean="0"/>
              <a:t>August 16, 2008</a:t>
            </a:r>
            <a:endParaRPr lang="en-US" altLang="ja-JP" dirty="0"/>
          </a:p>
        </p:txBody>
      </p:sp>
      <p:sp>
        <p:nvSpPr>
          <p:cNvPr id="5" name="フッター プレースホルダ 4"/>
          <p:cNvSpPr>
            <a:spLocks noGrp="1"/>
          </p:cNvSpPr>
          <p:nvPr>
            <p:ph type="ftr" sz="quarter" idx="11"/>
          </p:nvPr>
        </p:nvSpPr>
        <p:spPr/>
        <p:txBody>
          <a:bodyPr/>
          <a:lstStyle/>
          <a:p>
            <a:r>
              <a:rPr lang="en-US" altLang="ja-JP" smtClean="0"/>
              <a:t>SSPS session, URSI GA</a:t>
            </a:r>
            <a:endParaRPr lang="en-US" altLang="ja-JP" dirty="0"/>
          </a:p>
        </p:txBody>
      </p:sp>
      <p:sp>
        <p:nvSpPr>
          <p:cNvPr id="6" name="スライド番号プレースホルダ 5"/>
          <p:cNvSpPr>
            <a:spLocks noGrp="1"/>
          </p:cNvSpPr>
          <p:nvPr>
            <p:ph type="sldNum" sz="quarter" idx="12"/>
          </p:nvPr>
        </p:nvSpPr>
        <p:spPr/>
        <p:txBody>
          <a:bodyPr/>
          <a:lstStyle/>
          <a:p>
            <a:fld id="{D9BE213C-CA7A-4436-81B8-21009D03CA39}" type="slidenum">
              <a:rPr lang="ja-JP" altLang="en-US" smtClean="0"/>
              <a:pPr/>
              <a:t>13</a:t>
            </a:fld>
            <a:endParaRPr lang="en-US" altLang="ja-JP"/>
          </a:p>
        </p:txBody>
      </p:sp>
      <p:pic>
        <p:nvPicPr>
          <p:cNvPr id="269314" name="Picture 2" descr="D:\ohishi\Documents\ITU\SSPS\URSI 2008\pic_02.gif"/>
          <p:cNvPicPr>
            <a:picLocks noChangeAspect="1" noChangeArrowheads="1"/>
          </p:cNvPicPr>
          <p:nvPr/>
        </p:nvPicPr>
        <p:blipFill>
          <a:blip r:embed="rId4" cstate="print"/>
          <a:srcRect/>
          <a:stretch>
            <a:fillRect/>
          </a:stretch>
        </p:blipFill>
        <p:spPr bwMode="auto">
          <a:xfrm>
            <a:off x="3500430" y="4010024"/>
            <a:ext cx="2857520" cy="2628437"/>
          </a:xfrm>
          <a:prstGeom prst="rect">
            <a:avLst/>
          </a:prstGeom>
          <a:noFill/>
        </p:spPr>
      </p:pic>
      <p:pic>
        <p:nvPicPr>
          <p:cNvPr id="269315" name="Picture 3" descr="D:\ohishi\Documents\ITU\SSPS\URSI 2008\sps2.gif"/>
          <p:cNvPicPr>
            <a:picLocks noChangeAspect="1" noChangeArrowheads="1"/>
          </p:cNvPicPr>
          <p:nvPr/>
        </p:nvPicPr>
        <p:blipFill>
          <a:blip r:embed="rId5" cstate="print"/>
          <a:srcRect/>
          <a:stretch>
            <a:fillRect/>
          </a:stretch>
        </p:blipFill>
        <p:spPr bwMode="auto">
          <a:xfrm>
            <a:off x="6572264" y="4572008"/>
            <a:ext cx="2411891" cy="1643074"/>
          </a:xfrm>
          <a:prstGeom prst="rect">
            <a:avLst/>
          </a:prstGeom>
          <a:noFill/>
        </p:spPr>
      </p:pic>
      <p:sp>
        <p:nvSpPr>
          <p:cNvPr id="15" name="テキスト ボックス 14"/>
          <p:cNvSpPr txBox="1"/>
          <p:nvPr/>
        </p:nvSpPr>
        <p:spPr>
          <a:xfrm>
            <a:off x="500034" y="5214950"/>
            <a:ext cx="2928958" cy="954107"/>
          </a:xfrm>
          <a:prstGeom prst="rect">
            <a:avLst/>
          </a:prstGeom>
          <a:noFill/>
          <a:ln>
            <a:solidFill>
              <a:srgbClr val="FF0000"/>
            </a:solidFill>
          </a:ln>
        </p:spPr>
        <p:txBody>
          <a:bodyPr wrap="square" rtlCol="0">
            <a:spAutoFit/>
          </a:bodyPr>
          <a:lstStyle/>
          <a:p>
            <a:r>
              <a:rPr kumimoji="1" lang="en-US" altLang="ja-JP" sz="2800" b="0" dirty="0" smtClean="0">
                <a:solidFill>
                  <a:srgbClr val="FF0000"/>
                </a:solidFill>
              </a:rPr>
              <a:t>Too many spots</a:t>
            </a:r>
          </a:p>
          <a:p>
            <a:r>
              <a:rPr lang="en-US" altLang="ja-JP" sz="2800" b="0" dirty="0" smtClean="0">
                <a:solidFill>
                  <a:srgbClr val="FF0000"/>
                </a:solidFill>
              </a:rPr>
              <a:t>on the sky !</a:t>
            </a:r>
            <a:endParaRPr kumimoji="1" lang="ja-JP" altLang="en-US" sz="2800" b="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9"/>
          <p:cNvSpPr>
            <a:spLocks noGrp="1"/>
          </p:cNvSpPr>
          <p:nvPr>
            <p:ph type="title"/>
          </p:nvPr>
        </p:nvSpPr>
        <p:spPr>
          <a:xfrm>
            <a:off x="685800" y="428604"/>
            <a:ext cx="7772400" cy="1143000"/>
          </a:xfrm>
        </p:spPr>
        <p:txBody>
          <a:bodyPr/>
          <a:lstStyle/>
          <a:p>
            <a:r>
              <a:rPr kumimoji="1" lang="en-US" altLang="ja-JP" sz="3600" dirty="0" smtClean="0"/>
              <a:t>Interference to </a:t>
            </a:r>
            <a:r>
              <a:rPr kumimoji="1" lang="en-US" altLang="ja-JP" sz="3600" dirty="0" err="1" smtClean="0"/>
              <a:t>optial</a:t>
            </a:r>
            <a:r>
              <a:rPr kumimoji="1" lang="en-US" altLang="ja-JP" sz="3600" dirty="0" smtClean="0"/>
              <a:t>/IR astronomy</a:t>
            </a:r>
            <a:endParaRPr kumimoji="1" lang="ja-JP" altLang="en-US" sz="3600" dirty="0"/>
          </a:p>
        </p:txBody>
      </p:sp>
      <p:sp>
        <p:nvSpPr>
          <p:cNvPr id="11" name="コンテンツ プレースホルダ 10"/>
          <p:cNvSpPr>
            <a:spLocks noGrp="1"/>
          </p:cNvSpPr>
          <p:nvPr>
            <p:ph sz="half" idx="1"/>
          </p:nvPr>
        </p:nvSpPr>
        <p:spPr>
          <a:xfrm>
            <a:off x="428596" y="1571612"/>
            <a:ext cx="4067204" cy="4114800"/>
          </a:xfrm>
        </p:spPr>
        <p:txBody>
          <a:bodyPr/>
          <a:lstStyle/>
          <a:p>
            <a:r>
              <a:rPr kumimoji="1" lang="en-US" altLang="ja-JP" b="0" dirty="0" smtClean="0">
                <a:solidFill>
                  <a:schemeClr val="tx1"/>
                </a:solidFill>
              </a:rPr>
              <a:t>10x10 km</a:t>
            </a:r>
            <a:r>
              <a:rPr kumimoji="1" lang="en-US" altLang="ja-JP" b="0" baseline="30000" dirty="0" smtClean="0">
                <a:solidFill>
                  <a:schemeClr val="tx1"/>
                </a:solidFill>
              </a:rPr>
              <a:t>2</a:t>
            </a:r>
            <a:r>
              <a:rPr kumimoji="1" lang="en-US" altLang="ja-JP" b="0" dirty="0" smtClean="0">
                <a:solidFill>
                  <a:schemeClr val="tx1"/>
                </a:solidFill>
              </a:rPr>
              <a:t> solar cell </a:t>
            </a:r>
            <a:r>
              <a:rPr kumimoji="1" lang="en-US" altLang="ja-JP" b="0" dirty="0" smtClean="0">
                <a:solidFill>
                  <a:schemeClr val="tx1"/>
                </a:solidFill>
                <a:sym typeface="Wingdings" pitchFamily="2" charset="2"/>
              </a:rPr>
              <a:t> ~ 1 </a:t>
            </a:r>
            <a:r>
              <a:rPr kumimoji="1" lang="en-US" altLang="ja-JP" b="0" dirty="0" err="1" smtClean="0">
                <a:solidFill>
                  <a:schemeClr val="tx1"/>
                </a:solidFill>
                <a:sym typeface="Wingdings" pitchFamily="2" charset="2"/>
              </a:rPr>
              <a:t>arcmins</a:t>
            </a:r>
            <a:r>
              <a:rPr kumimoji="1" lang="en-US" altLang="ja-JP" b="0" dirty="0" smtClean="0">
                <a:solidFill>
                  <a:schemeClr val="tx1"/>
                </a:solidFill>
                <a:sym typeface="Wingdings" pitchFamily="2" charset="2"/>
              </a:rPr>
              <a:t/>
            </a:r>
            <a:br>
              <a:rPr kumimoji="1" lang="en-US" altLang="ja-JP" b="0" dirty="0" smtClean="0">
                <a:solidFill>
                  <a:schemeClr val="tx1"/>
                </a:solidFill>
                <a:sym typeface="Wingdings" pitchFamily="2" charset="2"/>
              </a:rPr>
            </a:br>
            <a:r>
              <a:rPr kumimoji="1" lang="en-US" altLang="ja-JP" b="0" dirty="0" smtClean="0">
                <a:solidFill>
                  <a:schemeClr val="tx1"/>
                </a:solidFill>
                <a:sym typeface="Wingdings" pitchFamily="2" charset="2"/>
              </a:rPr>
              <a:t> larger than Jupiter (~40 </a:t>
            </a:r>
            <a:r>
              <a:rPr kumimoji="1" lang="en-US" altLang="ja-JP" b="0" dirty="0" err="1" smtClean="0">
                <a:solidFill>
                  <a:schemeClr val="tx1"/>
                </a:solidFill>
                <a:sym typeface="Wingdings" pitchFamily="2" charset="2"/>
              </a:rPr>
              <a:t>arcsecs</a:t>
            </a:r>
            <a:r>
              <a:rPr kumimoji="1" lang="en-US" altLang="ja-JP" b="0" dirty="0" smtClean="0">
                <a:solidFill>
                  <a:schemeClr val="tx1"/>
                </a:solidFill>
                <a:sym typeface="Wingdings" pitchFamily="2" charset="2"/>
              </a:rPr>
              <a:t>)</a:t>
            </a:r>
            <a:br>
              <a:rPr kumimoji="1" lang="en-US" altLang="ja-JP" b="0" dirty="0" smtClean="0">
                <a:solidFill>
                  <a:schemeClr val="tx1"/>
                </a:solidFill>
                <a:sym typeface="Wingdings" pitchFamily="2" charset="2"/>
              </a:rPr>
            </a:br>
            <a:r>
              <a:rPr kumimoji="1" lang="en-US" altLang="ja-JP" b="0" dirty="0" smtClean="0">
                <a:solidFill>
                  <a:schemeClr val="tx1"/>
                </a:solidFill>
                <a:sym typeface="Wingdings" pitchFamily="2" charset="2"/>
              </a:rPr>
              <a:t>permanent blocking</a:t>
            </a:r>
            <a:br>
              <a:rPr kumimoji="1" lang="en-US" altLang="ja-JP" b="0" dirty="0" smtClean="0">
                <a:solidFill>
                  <a:schemeClr val="tx1"/>
                </a:solidFill>
                <a:sym typeface="Wingdings" pitchFamily="2" charset="2"/>
              </a:rPr>
            </a:br>
            <a:endParaRPr kumimoji="1" lang="en-US" altLang="ja-JP" b="0" dirty="0" smtClean="0">
              <a:solidFill>
                <a:schemeClr val="tx1"/>
              </a:solidFill>
              <a:sym typeface="Wingdings" pitchFamily="2" charset="2"/>
            </a:endParaRPr>
          </a:p>
          <a:p>
            <a:r>
              <a:rPr kumimoji="1" lang="en-US" altLang="ja-JP" b="0" dirty="0" smtClean="0">
                <a:solidFill>
                  <a:schemeClr val="tx1"/>
                </a:solidFill>
                <a:sym typeface="Wingdings" pitchFamily="2" charset="2"/>
              </a:rPr>
              <a:t>Reflection of the solar light</a:t>
            </a:r>
            <a:endParaRPr kumimoji="1" lang="ja-JP" altLang="en-US" b="0" dirty="0">
              <a:solidFill>
                <a:schemeClr val="tx1"/>
              </a:solidFill>
            </a:endParaRPr>
          </a:p>
        </p:txBody>
      </p:sp>
      <p:pic>
        <p:nvPicPr>
          <p:cNvPr id="13" name="コンテンツ プレースホルダ 12" descr="hstjup01.jpg"/>
          <p:cNvPicPr>
            <a:picLocks noGrp="1" noChangeAspect="1"/>
          </p:cNvPicPr>
          <p:nvPr>
            <p:ph sz="half" idx="2"/>
          </p:nvPr>
        </p:nvPicPr>
        <p:blipFill>
          <a:blip r:embed="rId2" cstate="print"/>
          <a:stretch>
            <a:fillRect/>
          </a:stretch>
        </p:blipFill>
        <p:spPr>
          <a:xfrm>
            <a:off x="4735830" y="1571612"/>
            <a:ext cx="3634740" cy="4114800"/>
          </a:xfrm>
        </p:spPr>
      </p:pic>
      <p:sp>
        <p:nvSpPr>
          <p:cNvPr id="7" name="日付プレースホルダ 6"/>
          <p:cNvSpPr>
            <a:spLocks noGrp="1"/>
          </p:cNvSpPr>
          <p:nvPr>
            <p:ph type="dt" sz="half" idx="10"/>
          </p:nvPr>
        </p:nvSpPr>
        <p:spPr/>
        <p:txBody>
          <a:bodyPr/>
          <a:lstStyle/>
          <a:p>
            <a:r>
              <a:rPr lang="en-US" altLang="ja-JP" smtClean="0"/>
              <a:t>August 16, 2008</a:t>
            </a:r>
            <a:endParaRPr lang="en-US" altLang="ja-JP"/>
          </a:p>
        </p:txBody>
      </p:sp>
      <p:sp>
        <p:nvSpPr>
          <p:cNvPr id="8" name="フッター プレースホルダ 7"/>
          <p:cNvSpPr>
            <a:spLocks noGrp="1"/>
          </p:cNvSpPr>
          <p:nvPr>
            <p:ph type="ftr" sz="quarter" idx="11"/>
          </p:nvPr>
        </p:nvSpPr>
        <p:spPr/>
        <p:txBody>
          <a:bodyPr/>
          <a:lstStyle/>
          <a:p>
            <a:r>
              <a:rPr lang="en-US" altLang="ja-JP" smtClean="0"/>
              <a:t>SSPS session, URSI GA</a:t>
            </a:r>
            <a:endParaRPr lang="en-US" altLang="ja-JP"/>
          </a:p>
        </p:txBody>
      </p:sp>
      <p:sp>
        <p:nvSpPr>
          <p:cNvPr id="9" name="スライド番号プレースホルダ 8"/>
          <p:cNvSpPr>
            <a:spLocks noGrp="1"/>
          </p:cNvSpPr>
          <p:nvPr>
            <p:ph type="sldNum" sz="quarter" idx="12"/>
          </p:nvPr>
        </p:nvSpPr>
        <p:spPr/>
        <p:txBody>
          <a:bodyPr/>
          <a:lstStyle/>
          <a:p>
            <a:fld id="{3589C0D4-0C1C-4EDF-BB67-59E4A1CC86A6}" type="slidenum">
              <a:rPr lang="ja-JP" altLang="en-US" smtClean="0"/>
              <a:pPr/>
              <a:t>14</a:t>
            </a:fld>
            <a:endParaRPr lang="en-US" altLang="ja-JP"/>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smtClean="0"/>
              <a:t>Summary</a:t>
            </a:r>
            <a:endParaRPr kumimoji="1" lang="ja-JP" altLang="en-US" dirty="0"/>
          </a:p>
        </p:txBody>
      </p:sp>
      <p:sp>
        <p:nvSpPr>
          <p:cNvPr id="10" name="コンテンツ プレースホルダ 9"/>
          <p:cNvSpPr>
            <a:spLocks noGrp="1"/>
          </p:cNvSpPr>
          <p:nvPr>
            <p:ph sz="half" idx="1"/>
          </p:nvPr>
        </p:nvSpPr>
        <p:spPr>
          <a:xfrm>
            <a:off x="685800" y="1571612"/>
            <a:ext cx="3810000" cy="4114800"/>
          </a:xfrm>
        </p:spPr>
        <p:txBody>
          <a:bodyPr/>
          <a:lstStyle/>
          <a:p>
            <a:r>
              <a:rPr kumimoji="1" lang="en-US" altLang="ja-JP" sz="2400" b="0" dirty="0" smtClean="0">
                <a:solidFill>
                  <a:schemeClr val="tx1"/>
                </a:solidFill>
              </a:rPr>
              <a:t>SSPSs may cause interference detrimental to the radio/IR/optical astronomy.</a:t>
            </a:r>
            <a:br>
              <a:rPr kumimoji="1" lang="en-US" altLang="ja-JP" sz="2400" b="0" dirty="0" smtClean="0">
                <a:solidFill>
                  <a:schemeClr val="tx1"/>
                </a:solidFill>
              </a:rPr>
            </a:br>
            <a:endParaRPr kumimoji="1" lang="en-US" altLang="ja-JP" sz="2400" b="0" dirty="0" smtClean="0">
              <a:solidFill>
                <a:schemeClr val="tx1"/>
              </a:solidFill>
            </a:endParaRPr>
          </a:p>
          <a:p>
            <a:r>
              <a:rPr kumimoji="1" lang="en-US" altLang="ja-JP" sz="2400" b="0" dirty="0" smtClean="0">
                <a:solidFill>
                  <a:schemeClr val="tx1"/>
                </a:solidFill>
              </a:rPr>
              <a:t>Spectrum purity, very low </a:t>
            </a:r>
            <a:r>
              <a:rPr kumimoji="1" lang="en-US" altLang="ja-JP" sz="2400" b="0" dirty="0" err="1" smtClean="0">
                <a:solidFill>
                  <a:schemeClr val="tx1"/>
                </a:solidFill>
              </a:rPr>
              <a:t>sidelobe</a:t>
            </a:r>
            <a:r>
              <a:rPr kumimoji="1" lang="en-US" altLang="ja-JP" sz="2400" b="0" dirty="0" smtClean="0">
                <a:solidFill>
                  <a:schemeClr val="tx1"/>
                </a:solidFill>
              </a:rPr>
              <a:t> are crucial to minimize the problems.</a:t>
            </a:r>
            <a:endParaRPr kumimoji="1" lang="ja-JP" altLang="en-US" sz="2400" b="0" dirty="0">
              <a:solidFill>
                <a:schemeClr val="tx1"/>
              </a:solidFill>
            </a:endParaRPr>
          </a:p>
        </p:txBody>
      </p:sp>
      <p:pic>
        <p:nvPicPr>
          <p:cNvPr id="12" name="コンテンツ プレースホルダ 11" descr="NYTimes_July23.jpg"/>
          <p:cNvPicPr>
            <a:picLocks noGrp="1" noChangeAspect="1"/>
          </p:cNvPicPr>
          <p:nvPr>
            <p:ph sz="half" idx="2"/>
          </p:nvPr>
        </p:nvPicPr>
        <p:blipFill>
          <a:blip r:embed="rId2" cstate="print"/>
          <a:stretch>
            <a:fillRect/>
          </a:stretch>
        </p:blipFill>
        <p:spPr>
          <a:xfrm>
            <a:off x="4648200" y="1785926"/>
            <a:ext cx="3810000" cy="3449698"/>
          </a:xfrm>
        </p:spPr>
      </p:pic>
      <p:sp>
        <p:nvSpPr>
          <p:cNvPr id="5" name="日付プレースホルダ 4"/>
          <p:cNvSpPr>
            <a:spLocks noGrp="1"/>
          </p:cNvSpPr>
          <p:nvPr>
            <p:ph type="dt" sz="half" idx="10"/>
          </p:nvPr>
        </p:nvSpPr>
        <p:spPr/>
        <p:txBody>
          <a:bodyPr/>
          <a:lstStyle/>
          <a:p>
            <a:r>
              <a:rPr lang="en-US" altLang="ja-JP" smtClean="0"/>
              <a:t>August 16, 2008</a:t>
            </a:r>
            <a:endParaRPr lang="en-US" altLang="ja-JP"/>
          </a:p>
        </p:txBody>
      </p:sp>
      <p:sp>
        <p:nvSpPr>
          <p:cNvPr id="6" name="フッター プレースホルダ 5"/>
          <p:cNvSpPr>
            <a:spLocks noGrp="1"/>
          </p:cNvSpPr>
          <p:nvPr>
            <p:ph type="ftr" sz="quarter" idx="11"/>
          </p:nvPr>
        </p:nvSpPr>
        <p:spPr/>
        <p:txBody>
          <a:bodyPr/>
          <a:lstStyle/>
          <a:p>
            <a:r>
              <a:rPr lang="en-US" altLang="ja-JP" smtClean="0"/>
              <a:t>SSPS session, URSI GA</a:t>
            </a:r>
            <a:endParaRPr lang="en-US" altLang="ja-JP"/>
          </a:p>
        </p:txBody>
      </p:sp>
      <p:sp>
        <p:nvSpPr>
          <p:cNvPr id="7" name="スライド番号プレースホルダ 6"/>
          <p:cNvSpPr>
            <a:spLocks noGrp="1"/>
          </p:cNvSpPr>
          <p:nvPr>
            <p:ph type="sldNum" sz="quarter" idx="12"/>
          </p:nvPr>
        </p:nvSpPr>
        <p:spPr/>
        <p:txBody>
          <a:bodyPr/>
          <a:lstStyle/>
          <a:p>
            <a:fld id="{4558A497-165C-47A2-A6E8-DB4D7E1BB21C}" type="slidenum">
              <a:rPr lang="ja-JP" altLang="en-US" smtClean="0"/>
              <a:pPr/>
              <a:t>15</a:t>
            </a:fld>
            <a:endParaRPr lang="en-US" altLang="ja-JP"/>
          </a:p>
        </p:txBody>
      </p:sp>
      <p:sp>
        <p:nvSpPr>
          <p:cNvPr id="13" name="テキスト ボックス 12"/>
          <p:cNvSpPr txBox="1"/>
          <p:nvPr/>
        </p:nvSpPr>
        <p:spPr>
          <a:xfrm>
            <a:off x="5000628" y="5429264"/>
            <a:ext cx="3182090" cy="461665"/>
          </a:xfrm>
          <a:prstGeom prst="rect">
            <a:avLst/>
          </a:prstGeom>
          <a:noFill/>
        </p:spPr>
        <p:txBody>
          <a:bodyPr wrap="none" rtlCol="0">
            <a:spAutoFit/>
          </a:bodyPr>
          <a:lstStyle/>
          <a:p>
            <a:r>
              <a:rPr kumimoji="1" lang="en-US" altLang="ja-JP" dirty="0" smtClean="0"/>
              <a:t>NY times July 23, 2008 </a:t>
            </a:r>
            <a:endParaRPr kumimoji="1" lang="ja-JP" altLang="en-US" dirty="0"/>
          </a:p>
        </p:txBody>
      </p:sp>
      <p:sp>
        <p:nvSpPr>
          <p:cNvPr id="14" name="テキスト ボックス 13"/>
          <p:cNvSpPr txBox="1"/>
          <p:nvPr/>
        </p:nvSpPr>
        <p:spPr>
          <a:xfrm>
            <a:off x="5786446" y="1643050"/>
            <a:ext cx="1545616" cy="3770263"/>
          </a:xfrm>
          <a:prstGeom prst="rect">
            <a:avLst/>
          </a:prstGeom>
          <a:noFill/>
        </p:spPr>
        <p:txBody>
          <a:bodyPr wrap="square" rtlCol="0">
            <a:spAutoFit/>
          </a:bodyPr>
          <a:lstStyle/>
          <a:p>
            <a:r>
              <a:rPr kumimoji="1" lang="en-US" altLang="ja-JP" sz="23900" dirty="0" smtClean="0">
                <a:solidFill>
                  <a:schemeClr val="bg1"/>
                </a:solidFill>
              </a:rPr>
              <a:t>?</a:t>
            </a:r>
            <a:endParaRPr kumimoji="1" lang="ja-JP" altLang="en-US" sz="23900"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strVal val="#ppt_w*0.70"/>
                                          </p:val>
                                        </p:tav>
                                        <p:tav tm="100000">
                                          <p:val>
                                            <p:strVal val="#ppt_w"/>
                                          </p:val>
                                        </p:tav>
                                      </p:tavLst>
                                    </p:anim>
                                    <p:anim calcmode="lin" valueType="num">
                                      <p:cBhvr>
                                        <p:cTn id="8" dur="1000" fill="hold"/>
                                        <p:tgtEl>
                                          <p:spTgt spid="14"/>
                                        </p:tgtEl>
                                        <p:attrNameLst>
                                          <p:attrName>ppt_h</p:attrName>
                                        </p:attrNameLst>
                                      </p:cBhvr>
                                      <p:tavLst>
                                        <p:tav tm="0">
                                          <p:val>
                                            <p:strVal val="#ppt_h"/>
                                          </p:val>
                                        </p:tav>
                                        <p:tav tm="100000">
                                          <p:val>
                                            <p:strVal val="#ppt_h"/>
                                          </p:val>
                                        </p:tav>
                                      </p:tavLst>
                                    </p:anim>
                                    <p:animEffect transition="in" filter="fade">
                                      <p:cBhvr>
                                        <p:cTn id="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nchor="ctr" anchorCtr="1"/>
          <a:lstStyle/>
          <a:p>
            <a:pPr algn="ctr"/>
            <a:r>
              <a:rPr kumimoji="1" lang="en-US" altLang="ja-JP" sz="4000" dirty="0" smtClean="0"/>
              <a:t>SSPS</a:t>
            </a:r>
            <a:endParaRPr kumimoji="1" lang="ja-JP" altLang="en-US" sz="4000" dirty="0"/>
          </a:p>
        </p:txBody>
      </p:sp>
      <p:pic>
        <p:nvPicPr>
          <p:cNvPr id="12" name="コンテンツ プレースホルダ 11" descr="image002.jpg"/>
          <p:cNvPicPr>
            <a:picLocks noGrp="1" noChangeAspect="1"/>
          </p:cNvPicPr>
          <p:nvPr>
            <p:ph idx="1"/>
          </p:nvPr>
        </p:nvPicPr>
        <p:blipFill>
          <a:blip r:embed="rId2" cstate="print"/>
          <a:stretch>
            <a:fillRect/>
          </a:stretch>
        </p:blipFill>
        <p:spPr>
          <a:xfrm>
            <a:off x="3575050" y="1121465"/>
            <a:ext cx="5111750" cy="4156283"/>
          </a:xfrm>
        </p:spPr>
      </p:pic>
      <p:sp>
        <p:nvSpPr>
          <p:cNvPr id="9" name="テキスト プレースホルダ 8"/>
          <p:cNvSpPr>
            <a:spLocks noGrp="1"/>
          </p:cNvSpPr>
          <p:nvPr>
            <p:ph type="body" sz="half" idx="2"/>
          </p:nvPr>
        </p:nvSpPr>
        <p:spPr/>
        <p:txBody>
          <a:bodyPr/>
          <a:lstStyle/>
          <a:p>
            <a:r>
              <a:rPr kumimoji="1" lang="en-US" altLang="ja-JP" sz="2400" b="0" dirty="0" smtClean="0">
                <a:solidFill>
                  <a:schemeClr val="tx1"/>
                </a:solidFill>
              </a:rPr>
              <a:t>Power Generation in Space (GSO)</a:t>
            </a:r>
          </a:p>
          <a:p>
            <a:endParaRPr kumimoji="1" lang="en-US" altLang="ja-JP" sz="2400" b="0" dirty="0" smtClean="0">
              <a:solidFill>
                <a:schemeClr val="tx1"/>
              </a:solidFill>
            </a:endParaRPr>
          </a:p>
          <a:p>
            <a:r>
              <a:rPr kumimoji="1" lang="en-US" altLang="ja-JP" sz="2400" b="0" dirty="0" smtClean="0">
                <a:solidFill>
                  <a:schemeClr val="tx1"/>
                </a:solidFill>
              </a:rPr>
              <a:t>Power transmission via microwave beam</a:t>
            </a:r>
          </a:p>
          <a:p>
            <a:endParaRPr kumimoji="1" lang="en-US" altLang="ja-JP" sz="2400" b="0" dirty="0" smtClean="0">
              <a:solidFill>
                <a:schemeClr val="tx1"/>
              </a:solidFill>
            </a:endParaRPr>
          </a:p>
          <a:p>
            <a:r>
              <a:rPr kumimoji="1" lang="en-US" altLang="ja-JP" sz="2400" b="0" dirty="0" err="1" smtClean="0">
                <a:solidFill>
                  <a:schemeClr val="tx1"/>
                </a:solidFill>
              </a:rPr>
              <a:t>Rectenna</a:t>
            </a:r>
            <a:r>
              <a:rPr kumimoji="1" lang="en-US" altLang="ja-JP" sz="2400" b="0" dirty="0" smtClean="0">
                <a:solidFill>
                  <a:schemeClr val="tx1"/>
                </a:solidFill>
              </a:rPr>
              <a:t> on earth ground</a:t>
            </a:r>
            <a:endParaRPr kumimoji="1" lang="ja-JP" altLang="en-US" sz="2400" b="0" dirty="0">
              <a:solidFill>
                <a:schemeClr val="tx1"/>
              </a:solidFill>
            </a:endParaRPr>
          </a:p>
        </p:txBody>
      </p:sp>
      <p:sp>
        <p:nvSpPr>
          <p:cNvPr id="4" name="日付プレースホルダ 3"/>
          <p:cNvSpPr>
            <a:spLocks noGrp="1"/>
          </p:cNvSpPr>
          <p:nvPr>
            <p:ph type="dt" sz="half" idx="10"/>
          </p:nvPr>
        </p:nvSpPr>
        <p:spPr/>
        <p:txBody>
          <a:bodyPr/>
          <a:lstStyle/>
          <a:p>
            <a:r>
              <a:rPr lang="en-US" altLang="ja-JP" smtClean="0"/>
              <a:t>2010/06/01</a:t>
            </a:r>
            <a:endParaRPr lang="en-US" altLang="ja-JP"/>
          </a:p>
        </p:txBody>
      </p:sp>
      <p:sp>
        <p:nvSpPr>
          <p:cNvPr id="5" name="フッター プレースホルダ 4"/>
          <p:cNvSpPr>
            <a:spLocks noGrp="1"/>
          </p:cNvSpPr>
          <p:nvPr>
            <p:ph type="ftr" sz="quarter" idx="11"/>
          </p:nvPr>
        </p:nvSpPr>
        <p:spPr/>
        <p:txBody>
          <a:bodyPr/>
          <a:lstStyle/>
          <a:p>
            <a:r>
              <a:rPr lang="en-US" altLang="ja-JP" smtClean="0"/>
              <a:t>IUCAF SS 2010</a:t>
            </a:r>
            <a:endParaRPr lang="en-US" altLang="ja-JP"/>
          </a:p>
        </p:txBody>
      </p:sp>
      <p:sp>
        <p:nvSpPr>
          <p:cNvPr id="6" name="スライド番号プレースホルダ 5"/>
          <p:cNvSpPr>
            <a:spLocks noGrp="1"/>
          </p:cNvSpPr>
          <p:nvPr>
            <p:ph type="sldNum" sz="quarter" idx="12"/>
          </p:nvPr>
        </p:nvSpPr>
        <p:spPr/>
        <p:txBody>
          <a:bodyPr/>
          <a:lstStyle/>
          <a:p>
            <a:fld id="{5345EA0B-724A-4AFB-8198-525876FAC17E}" type="slidenum">
              <a:rPr lang="en-US" altLang="ja-JP" smtClean="0"/>
              <a:pPr/>
              <a:t>2</a:t>
            </a:fld>
            <a:endParaRPr lang="en-US" altLang="ja-JP"/>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1071538" y="714356"/>
            <a:ext cx="7753350" cy="1143000"/>
          </a:xfrm>
        </p:spPr>
        <p:txBody>
          <a:bodyPr/>
          <a:lstStyle/>
          <a:p>
            <a:r>
              <a:rPr kumimoji="1" lang="en-US" altLang="ja-JP" dirty="0" smtClean="0"/>
              <a:t>Pros and Cons</a:t>
            </a:r>
            <a:endParaRPr kumimoji="1" lang="ja-JP" altLang="en-US" dirty="0"/>
          </a:p>
        </p:txBody>
      </p:sp>
      <p:sp>
        <p:nvSpPr>
          <p:cNvPr id="9" name="コンテンツ プレースホルダ 8"/>
          <p:cNvSpPr>
            <a:spLocks noGrp="1"/>
          </p:cNvSpPr>
          <p:nvPr>
            <p:ph sz="half" idx="1"/>
          </p:nvPr>
        </p:nvSpPr>
        <p:spPr/>
        <p:txBody>
          <a:bodyPr/>
          <a:lstStyle/>
          <a:p>
            <a:r>
              <a:rPr kumimoji="1" lang="en-US" altLang="ja-JP" b="0" dirty="0" smtClean="0">
                <a:solidFill>
                  <a:schemeClr val="tx1"/>
                </a:solidFill>
              </a:rPr>
              <a:t>Can generate 24/24</a:t>
            </a:r>
          </a:p>
          <a:p>
            <a:r>
              <a:rPr kumimoji="1" lang="en-US" altLang="ja-JP" b="0" dirty="0" smtClean="0">
                <a:solidFill>
                  <a:schemeClr val="tx1"/>
                </a:solidFill>
              </a:rPr>
              <a:t>No CO</a:t>
            </a:r>
            <a:r>
              <a:rPr kumimoji="1" lang="en-US" altLang="ja-JP" b="0" baseline="-25000" dirty="0" smtClean="0">
                <a:solidFill>
                  <a:schemeClr val="tx1"/>
                </a:solidFill>
              </a:rPr>
              <a:t>2</a:t>
            </a:r>
            <a:r>
              <a:rPr kumimoji="1" lang="en-US" altLang="ja-JP" b="0" dirty="0" smtClean="0">
                <a:solidFill>
                  <a:schemeClr val="tx1"/>
                </a:solidFill>
              </a:rPr>
              <a:t> emissions</a:t>
            </a:r>
          </a:p>
          <a:p>
            <a:r>
              <a:rPr kumimoji="1" lang="en-US" altLang="ja-JP" b="0" dirty="0" smtClean="0">
                <a:solidFill>
                  <a:schemeClr val="tx1"/>
                </a:solidFill>
              </a:rPr>
              <a:t>Economic</a:t>
            </a:r>
          </a:p>
          <a:p>
            <a:pPr lvl="1"/>
            <a:r>
              <a:rPr kumimoji="1" lang="en-US" altLang="ja-JP" b="0" dirty="0" smtClean="0">
                <a:solidFill>
                  <a:schemeClr val="tx1"/>
                </a:solidFill>
              </a:rPr>
              <a:t>cheaper than nuclear power plant</a:t>
            </a:r>
          </a:p>
          <a:p>
            <a:r>
              <a:rPr kumimoji="1" lang="en-US" altLang="ja-JP" b="0" dirty="0" smtClean="0">
                <a:solidFill>
                  <a:schemeClr val="tx1"/>
                </a:solidFill>
              </a:rPr>
              <a:t>Unlimited energy source</a:t>
            </a:r>
          </a:p>
          <a:p>
            <a:r>
              <a:rPr kumimoji="1" lang="en-US" altLang="ja-JP" b="0" dirty="0" smtClean="0">
                <a:solidFill>
                  <a:schemeClr val="tx1"/>
                </a:solidFill>
              </a:rPr>
              <a:t>others</a:t>
            </a:r>
            <a:endParaRPr kumimoji="1" lang="ja-JP" altLang="en-US" b="0" dirty="0">
              <a:solidFill>
                <a:schemeClr val="tx1"/>
              </a:solidFill>
            </a:endParaRPr>
          </a:p>
        </p:txBody>
      </p:sp>
      <p:sp>
        <p:nvSpPr>
          <p:cNvPr id="10" name="コンテンツ プレースホルダ 9"/>
          <p:cNvSpPr>
            <a:spLocks noGrp="1"/>
          </p:cNvSpPr>
          <p:nvPr>
            <p:ph sz="half" idx="2"/>
          </p:nvPr>
        </p:nvSpPr>
        <p:spPr/>
        <p:txBody>
          <a:bodyPr/>
          <a:lstStyle/>
          <a:p>
            <a:r>
              <a:rPr kumimoji="1" lang="en-US" altLang="ja-JP" b="0" dirty="0" smtClean="0">
                <a:solidFill>
                  <a:schemeClr val="tx1"/>
                </a:solidFill>
              </a:rPr>
              <a:t>Interference to </a:t>
            </a:r>
            <a:r>
              <a:rPr kumimoji="1" lang="en-US" altLang="ja-JP" b="0" dirty="0" err="1" smtClean="0">
                <a:solidFill>
                  <a:schemeClr val="tx1"/>
                </a:solidFill>
              </a:rPr>
              <a:t>radiocomm</a:t>
            </a:r>
            <a:r>
              <a:rPr kumimoji="1" lang="en-US" altLang="ja-JP" b="0" dirty="0" smtClean="0">
                <a:solidFill>
                  <a:schemeClr val="tx1"/>
                </a:solidFill>
              </a:rPr>
              <a:t>. Including RAS</a:t>
            </a:r>
          </a:p>
          <a:p>
            <a:r>
              <a:rPr kumimoji="1" lang="en-US" altLang="ja-JP" b="0" dirty="0" smtClean="0">
                <a:solidFill>
                  <a:schemeClr val="tx1"/>
                </a:solidFill>
              </a:rPr>
              <a:t>Burn out “birds”</a:t>
            </a:r>
          </a:p>
          <a:p>
            <a:r>
              <a:rPr kumimoji="1" lang="en-US" altLang="ja-JP" b="0" dirty="0" smtClean="0">
                <a:solidFill>
                  <a:schemeClr val="tx1"/>
                </a:solidFill>
              </a:rPr>
              <a:t>Unknown effect to ionosphere</a:t>
            </a:r>
          </a:p>
          <a:p>
            <a:r>
              <a:rPr kumimoji="1" lang="en-US" altLang="ja-JP" b="0" dirty="0" smtClean="0">
                <a:solidFill>
                  <a:schemeClr val="tx1"/>
                </a:solidFill>
              </a:rPr>
              <a:t>Costs too much</a:t>
            </a:r>
          </a:p>
          <a:p>
            <a:pPr lvl="1"/>
            <a:r>
              <a:rPr kumimoji="1" lang="en-US" altLang="ja-JP" b="0" dirty="0" smtClean="0">
                <a:solidFill>
                  <a:schemeClr val="tx1"/>
                </a:solidFill>
              </a:rPr>
              <a:t>Sat. has life-time</a:t>
            </a:r>
          </a:p>
          <a:p>
            <a:r>
              <a:rPr kumimoji="1" lang="en-US" altLang="ja-JP" b="0" dirty="0" smtClean="0">
                <a:solidFill>
                  <a:schemeClr val="tx1"/>
                </a:solidFill>
              </a:rPr>
              <a:t>others</a:t>
            </a:r>
            <a:endParaRPr kumimoji="1" lang="ja-JP" altLang="en-US" b="0" dirty="0">
              <a:solidFill>
                <a:schemeClr val="tx1"/>
              </a:solidFill>
            </a:endParaRPr>
          </a:p>
        </p:txBody>
      </p:sp>
      <p:sp>
        <p:nvSpPr>
          <p:cNvPr id="5" name="日付プレースホルダ 4"/>
          <p:cNvSpPr>
            <a:spLocks noGrp="1"/>
          </p:cNvSpPr>
          <p:nvPr>
            <p:ph type="dt" sz="half" idx="10"/>
          </p:nvPr>
        </p:nvSpPr>
        <p:spPr/>
        <p:txBody>
          <a:bodyPr/>
          <a:lstStyle/>
          <a:p>
            <a:r>
              <a:rPr lang="en-US" altLang="ja-JP" smtClean="0"/>
              <a:t>2010/06/01</a:t>
            </a:r>
            <a:endParaRPr lang="en-US" altLang="ja-JP"/>
          </a:p>
        </p:txBody>
      </p:sp>
      <p:sp>
        <p:nvSpPr>
          <p:cNvPr id="6" name="フッター プレースホルダ 5"/>
          <p:cNvSpPr>
            <a:spLocks noGrp="1"/>
          </p:cNvSpPr>
          <p:nvPr>
            <p:ph type="ftr" sz="quarter" idx="11"/>
          </p:nvPr>
        </p:nvSpPr>
        <p:spPr/>
        <p:txBody>
          <a:bodyPr/>
          <a:lstStyle/>
          <a:p>
            <a:r>
              <a:rPr lang="en-US" altLang="ja-JP" smtClean="0"/>
              <a:t>IUCAF SS 2010</a:t>
            </a:r>
            <a:endParaRPr lang="en-US" altLang="ja-JP"/>
          </a:p>
        </p:txBody>
      </p:sp>
      <p:sp>
        <p:nvSpPr>
          <p:cNvPr id="7" name="スライド番号プレースホルダ 6"/>
          <p:cNvSpPr>
            <a:spLocks noGrp="1"/>
          </p:cNvSpPr>
          <p:nvPr>
            <p:ph type="sldNum" sz="quarter" idx="12"/>
          </p:nvPr>
        </p:nvSpPr>
        <p:spPr/>
        <p:txBody>
          <a:bodyPr/>
          <a:lstStyle/>
          <a:p>
            <a:fld id="{806AFD90-810C-474C-B4DF-210F16B9EFFC}" type="slidenum">
              <a:rPr lang="en-US" altLang="ja-JP" smtClean="0"/>
              <a:pPr/>
              <a:t>3</a:t>
            </a:fld>
            <a:endParaRPr lang="en-US" altLang="ja-JP"/>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14348" y="285728"/>
            <a:ext cx="7772400" cy="1143000"/>
          </a:xfrm>
        </p:spPr>
        <p:txBody>
          <a:bodyPr/>
          <a:lstStyle/>
          <a:p>
            <a:r>
              <a:rPr kumimoji="1" lang="en-US" altLang="ja-JP" dirty="0" smtClean="0"/>
              <a:t>SSPS frequencies</a:t>
            </a:r>
            <a:endParaRPr kumimoji="1" lang="ja-JP" altLang="en-US" dirty="0"/>
          </a:p>
        </p:txBody>
      </p:sp>
      <p:sp>
        <p:nvSpPr>
          <p:cNvPr id="3" name="コンテンツ プレースホルダ 2"/>
          <p:cNvSpPr>
            <a:spLocks noGrp="1"/>
          </p:cNvSpPr>
          <p:nvPr>
            <p:ph idx="1"/>
          </p:nvPr>
        </p:nvSpPr>
        <p:spPr>
          <a:xfrm>
            <a:off x="714348" y="1571612"/>
            <a:ext cx="7772400" cy="4876816"/>
          </a:xfrm>
        </p:spPr>
        <p:txBody>
          <a:bodyPr/>
          <a:lstStyle/>
          <a:p>
            <a:r>
              <a:rPr kumimoji="1" lang="en-US" altLang="ja-JP" sz="2800" b="0" dirty="0" smtClean="0">
                <a:solidFill>
                  <a:schemeClr val="tx1"/>
                </a:solidFill>
              </a:rPr>
              <a:t>ISM band; 2.45 GHz / 5.8 GHz</a:t>
            </a:r>
          </a:p>
          <a:p>
            <a:r>
              <a:rPr kumimoji="1" lang="en-US" altLang="ja-JP" sz="2800" b="0" dirty="0" smtClean="0">
                <a:solidFill>
                  <a:schemeClr val="tx1"/>
                </a:solidFill>
              </a:rPr>
              <a:t>Monotonic – actual bandwidth (</a:t>
            </a:r>
            <a:r>
              <a:rPr kumimoji="1" lang="en-US" altLang="ja-JP" sz="2800" b="0" dirty="0" err="1" smtClean="0">
                <a:solidFill>
                  <a:schemeClr val="tx1"/>
                </a:solidFill>
                <a:latin typeface="Symbol" pitchFamily="18" charset="2"/>
              </a:rPr>
              <a:t>d</a:t>
            </a:r>
            <a:r>
              <a:rPr kumimoji="1" lang="en-US" altLang="ja-JP" sz="2800" b="0" i="1" dirty="0" err="1" smtClean="0">
                <a:solidFill>
                  <a:schemeClr val="tx1"/>
                </a:solidFill>
              </a:rPr>
              <a:t>f</a:t>
            </a:r>
            <a:r>
              <a:rPr kumimoji="1" lang="en-US" altLang="ja-JP" sz="2800" b="0" dirty="0" smtClean="0">
                <a:solidFill>
                  <a:schemeClr val="tx1"/>
                </a:solidFill>
              </a:rPr>
              <a:t>) ??</a:t>
            </a:r>
          </a:p>
          <a:p>
            <a:r>
              <a:rPr kumimoji="1" lang="en-US" altLang="ja-JP" sz="2800" b="0" dirty="0" smtClean="0">
                <a:solidFill>
                  <a:schemeClr val="tx1"/>
                </a:solidFill>
              </a:rPr>
              <a:t>Harmonics may fall into the RAS bands</a:t>
            </a:r>
            <a:br>
              <a:rPr kumimoji="1" lang="en-US" altLang="ja-JP" sz="2800" b="0" dirty="0" smtClean="0">
                <a:solidFill>
                  <a:schemeClr val="tx1"/>
                </a:solidFill>
              </a:rPr>
            </a:br>
            <a:r>
              <a:rPr kumimoji="1" lang="en-US" altLang="ja-JP" sz="2800" b="0" dirty="0" smtClean="0">
                <a:solidFill>
                  <a:schemeClr val="tx1"/>
                </a:solidFill>
              </a:rPr>
              <a:t>  </a:t>
            </a:r>
            <a:r>
              <a:rPr kumimoji="1" lang="en-US" altLang="ja-JP" sz="2800" b="0" dirty="0" smtClean="0">
                <a:solidFill>
                  <a:schemeClr val="tx1"/>
                </a:solidFill>
                <a:sym typeface="Wingdings" pitchFamily="2" charset="2"/>
              </a:rPr>
              <a:t> occupied bandwidth = n x </a:t>
            </a:r>
            <a:r>
              <a:rPr kumimoji="1" lang="en-US" altLang="ja-JP" sz="2800" b="0" dirty="0" err="1" smtClean="0">
                <a:solidFill>
                  <a:schemeClr val="tx1"/>
                </a:solidFill>
                <a:latin typeface="Symbol" pitchFamily="18" charset="2"/>
              </a:rPr>
              <a:t>d</a:t>
            </a:r>
            <a:r>
              <a:rPr kumimoji="1" lang="en-US" altLang="ja-JP" sz="2800" b="0" i="1" dirty="0" err="1" smtClean="0">
                <a:solidFill>
                  <a:schemeClr val="tx1"/>
                </a:solidFill>
              </a:rPr>
              <a:t>f</a:t>
            </a:r>
            <a:endParaRPr kumimoji="1" lang="en-US" altLang="ja-JP" sz="2800" b="0" i="1" dirty="0" smtClean="0">
              <a:solidFill>
                <a:schemeClr val="tx1"/>
              </a:solidFill>
            </a:endParaRPr>
          </a:p>
          <a:p>
            <a:pPr lvl="1"/>
            <a:r>
              <a:rPr kumimoji="1" lang="en-US" altLang="ja-JP" sz="2400" b="0" dirty="0" smtClean="0"/>
              <a:t>2.45GHz: x2, x6, x9, x20</a:t>
            </a:r>
          </a:p>
          <a:p>
            <a:pPr lvl="1"/>
            <a:r>
              <a:rPr kumimoji="1" lang="en-US" altLang="ja-JP" sz="2400" b="0" dirty="0" smtClean="0"/>
              <a:t>5.8 GHz: better than 2.45 GHz case</a:t>
            </a:r>
          </a:p>
          <a:p>
            <a:pPr lvl="1"/>
            <a:r>
              <a:rPr kumimoji="1" lang="en-US" altLang="ja-JP" sz="2400" b="0" dirty="0" smtClean="0"/>
              <a:t>Both: 76-116 GHz</a:t>
            </a:r>
          </a:p>
          <a:p>
            <a:endParaRPr kumimoji="1" lang="ja-JP" altLang="en-US" dirty="0"/>
          </a:p>
        </p:txBody>
      </p:sp>
      <p:sp>
        <p:nvSpPr>
          <p:cNvPr id="4" name="日付プレースホルダ 3"/>
          <p:cNvSpPr>
            <a:spLocks noGrp="1"/>
          </p:cNvSpPr>
          <p:nvPr>
            <p:ph type="dt" sz="half" idx="10"/>
          </p:nvPr>
        </p:nvSpPr>
        <p:spPr/>
        <p:txBody>
          <a:bodyPr/>
          <a:lstStyle/>
          <a:p>
            <a:r>
              <a:rPr lang="en-US" altLang="ja-JP" smtClean="0"/>
              <a:t>August 16, 2008</a:t>
            </a:r>
            <a:endParaRPr lang="en-US" altLang="ja-JP"/>
          </a:p>
        </p:txBody>
      </p:sp>
      <p:sp>
        <p:nvSpPr>
          <p:cNvPr id="5" name="フッター プレースホルダ 4"/>
          <p:cNvSpPr>
            <a:spLocks noGrp="1"/>
          </p:cNvSpPr>
          <p:nvPr>
            <p:ph type="ftr" sz="quarter" idx="11"/>
          </p:nvPr>
        </p:nvSpPr>
        <p:spPr/>
        <p:txBody>
          <a:bodyPr/>
          <a:lstStyle/>
          <a:p>
            <a:r>
              <a:rPr lang="en-US" altLang="ja-JP" smtClean="0"/>
              <a:t>SSPS session, URSI GA</a:t>
            </a:r>
            <a:endParaRPr lang="en-US" altLang="ja-JP"/>
          </a:p>
        </p:txBody>
      </p:sp>
      <p:sp>
        <p:nvSpPr>
          <p:cNvPr id="6" name="スライド番号プレースホルダ 5"/>
          <p:cNvSpPr>
            <a:spLocks noGrp="1"/>
          </p:cNvSpPr>
          <p:nvPr>
            <p:ph type="sldNum" sz="quarter" idx="12"/>
          </p:nvPr>
        </p:nvSpPr>
        <p:spPr/>
        <p:txBody>
          <a:bodyPr/>
          <a:lstStyle/>
          <a:p>
            <a:fld id="{D9BE213C-CA7A-4436-81B8-21009D03CA39}" type="slidenum">
              <a:rPr lang="ja-JP" altLang="en-US" smtClean="0"/>
              <a:pPr/>
              <a:t>4</a:t>
            </a:fld>
            <a:endParaRPr lang="en-US" altLang="ja-JP"/>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142852"/>
            <a:ext cx="7772400" cy="714380"/>
          </a:xfrm>
        </p:spPr>
        <p:txBody>
          <a:bodyPr/>
          <a:lstStyle/>
          <a:p>
            <a:r>
              <a:rPr kumimoji="1" lang="en-US" altLang="ja-JP" dirty="0" smtClean="0"/>
              <a:t>ISM bands/applications</a:t>
            </a:r>
            <a:endParaRPr kumimoji="1" lang="ja-JP" altLang="en-US" dirty="0"/>
          </a:p>
        </p:txBody>
      </p:sp>
      <p:sp>
        <p:nvSpPr>
          <p:cNvPr id="3" name="コンテンツ プレースホルダ 2"/>
          <p:cNvSpPr>
            <a:spLocks noGrp="1"/>
          </p:cNvSpPr>
          <p:nvPr>
            <p:ph idx="1"/>
          </p:nvPr>
        </p:nvSpPr>
        <p:spPr>
          <a:xfrm>
            <a:off x="685800" y="928670"/>
            <a:ext cx="7772400" cy="5286412"/>
          </a:xfrm>
        </p:spPr>
        <p:txBody>
          <a:bodyPr/>
          <a:lstStyle/>
          <a:p>
            <a:r>
              <a:rPr kumimoji="1" lang="en-US" altLang="ja-JP" sz="2400" dirty="0" smtClean="0">
                <a:solidFill>
                  <a:schemeClr val="tx1"/>
                </a:solidFill>
              </a:rPr>
              <a:t>13,553-13,567 kHz, 26,957-27,283 kHz, 40.66-40.70 MHz, 902-928 MHz in Region 2, 2,400-2,500 MHz, 5,725-5,875 MHz, and 24-24.25 GHz</a:t>
            </a:r>
            <a:br>
              <a:rPr kumimoji="1" lang="en-US" altLang="ja-JP" sz="2400" dirty="0" smtClean="0">
                <a:solidFill>
                  <a:schemeClr val="tx1"/>
                </a:solidFill>
              </a:rPr>
            </a:br>
            <a:endParaRPr kumimoji="1" lang="en-US" altLang="ja-JP" sz="2400" dirty="0" smtClean="0">
              <a:solidFill>
                <a:schemeClr val="tx1"/>
              </a:solidFill>
            </a:endParaRPr>
          </a:p>
          <a:p>
            <a:r>
              <a:rPr kumimoji="1" lang="en-US" altLang="ja-JP" sz="2400" dirty="0" smtClean="0">
                <a:solidFill>
                  <a:schemeClr val="tx1"/>
                </a:solidFill>
              </a:rPr>
              <a:t>RR 15.13 Administrations shall take all practicable and necessary steps to ensure that radiation from equipment used for industrial, scientific and medical applications is minimal and that, outside the bands designated for use by this equipment, </a:t>
            </a:r>
            <a:r>
              <a:rPr kumimoji="1" lang="en-US" altLang="ja-JP" sz="2400" dirty="0" smtClean="0">
                <a:solidFill>
                  <a:srgbClr val="FF0000"/>
                </a:solidFill>
              </a:rPr>
              <a:t>radiation from such equipment is at a level that does not cause harmful interference to a </a:t>
            </a:r>
            <a:r>
              <a:rPr kumimoji="1" lang="en-US" altLang="ja-JP" sz="2400" dirty="0" err="1" smtClean="0">
                <a:solidFill>
                  <a:srgbClr val="FF0000"/>
                </a:solidFill>
              </a:rPr>
              <a:t>radiocommunication</a:t>
            </a:r>
            <a:r>
              <a:rPr kumimoji="1" lang="en-US" altLang="ja-JP" sz="2400" dirty="0" smtClean="0">
                <a:solidFill>
                  <a:srgbClr val="FF0000"/>
                </a:solidFill>
              </a:rPr>
              <a:t> service </a:t>
            </a:r>
            <a:r>
              <a:rPr kumimoji="1" lang="en-US" altLang="ja-JP" sz="2400" dirty="0" smtClean="0">
                <a:solidFill>
                  <a:schemeClr val="tx1"/>
                </a:solidFill>
              </a:rPr>
              <a:t>and, in particular, to a </a:t>
            </a:r>
            <a:r>
              <a:rPr kumimoji="1" lang="en-US" altLang="ja-JP" sz="2400" dirty="0" err="1" smtClean="0">
                <a:solidFill>
                  <a:schemeClr val="tx1"/>
                </a:solidFill>
              </a:rPr>
              <a:t>radionavigation</a:t>
            </a:r>
            <a:r>
              <a:rPr kumimoji="1" lang="en-US" altLang="ja-JP" sz="2400" dirty="0" smtClean="0">
                <a:solidFill>
                  <a:schemeClr val="tx1"/>
                </a:solidFill>
              </a:rPr>
              <a:t> or any other safety service operating in accordance with the provisions of these Regulations</a:t>
            </a:r>
            <a:r>
              <a:rPr kumimoji="1" lang="en-US" altLang="ja-JP" sz="2400" dirty="0" smtClean="0">
                <a:solidFill>
                  <a:srgbClr val="FF0000"/>
                </a:solidFill>
              </a:rPr>
              <a:t>.</a:t>
            </a:r>
          </a:p>
        </p:txBody>
      </p:sp>
      <p:sp>
        <p:nvSpPr>
          <p:cNvPr id="4" name="日付プレースホルダ 3"/>
          <p:cNvSpPr>
            <a:spLocks noGrp="1"/>
          </p:cNvSpPr>
          <p:nvPr>
            <p:ph type="dt" sz="half" idx="10"/>
          </p:nvPr>
        </p:nvSpPr>
        <p:spPr/>
        <p:txBody>
          <a:bodyPr/>
          <a:lstStyle/>
          <a:p>
            <a:r>
              <a:rPr lang="en-US" altLang="ja-JP" smtClean="0"/>
              <a:t>August 16, 2008</a:t>
            </a:r>
            <a:endParaRPr lang="en-US" altLang="ja-JP" dirty="0"/>
          </a:p>
        </p:txBody>
      </p:sp>
      <p:sp>
        <p:nvSpPr>
          <p:cNvPr id="5" name="フッター プレースホルダ 4"/>
          <p:cNvSpPr>
            <a:spLocks noGrp="1"/>
          </p:cNvSpPr>
          <p:nvPr>
            <p:ph type="ftr" sz="quarter" idx="11"/>
          </p:nvPr>
        </p:nvSpPr>
        <p:spPr/>
        <p:txBody>
          <a:bodyPr/>
          <a:lstStyle/>
          <a:p>
            <a:r>
              <a:rPr lang="en-US" altLang="ja-JP" smtClean="0"/>
              <a:t>SSPS session, URSI GA</a:t>
            </a:r>
            <a:endParaRPr lang="en-US" altLang="ja-JP" dirty="0"/>
          </a:p>
        </p:txBody>
      </p:sp>
      <p:sp>
        <p:nvSpPr>
          <p:cNvPr id="6" name="スライド番号プレースホルダ 5"/>
          <p:cNvSpPr>
            <a:spLocks noGrp="1"/>
          </p:cNvSpPr>
          <p:nvPr>
            <p:ph type="sldNum" sz="quarter" idx="12"/>
          </p:nvPr>
        </p:nvSpPr>
        <p:spPr/>
        <p:txBody>
          <a:bodyPr/>
          <a:lstStyle/>
          <a:p>
            <a:fld id="{D9BE213C-CA7A-4436-81B8-21009D03CA39}" type="slidenum">
              <a:rPr lang="ja-JP" altLang="en-US" smtClean="0"/>
              <a:pPr/>
              <a:t>5</a:t>
            </a:fld>
            <a:endParaRPr lang="en-US" altLang="ja-JP"/>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 3"/>
          <p:cNvSpPr>
            <a:spLocks noGrp="1"/>
          </p:cNvSpPr>
          <p:nvPr>
            <p:ph type="dt" sz="half" idx="10"/>
          </p:nvPr>
        </p:nvSpPr>
        <p:spPr/>
        <p:txBody>
          <a:bodyPr/>
          <a:lstStyle/>
          <a:p>
            <a:r>
              <a:rPr lang="en-US" altLang="ja-JP" smtClean="0"/>
              <a:t>August 16, 2008</a:t>
            </a:r>
            <a:endParaRPr lang="en-US" altLang="ja-JP"/>
          </a:p>
        </p:txBody>
      </p:sp>
      <p:sp>
        <p:nvSpPr>
          <p:cNvPr id="5" name="フッター プレースホルダ 4"/>
          <p:cNvSpPr>
            <a:spLocks noGrp="1"/>
          </p:cNvSpPr>
          <p:nvPr>
            <p:ph type="ftr" sz="quarter" idx="11"/>
          </p:nvPr>
        </p:nvSpPr>
        <p:spPr/>
        <p:txBody>
          <a:bodyPr/>
          <a:lstStyle/>
          <a:p>
            <a:r>
              <a:rPr lang="en-US" altLang="ja-JP" smtClean="0"/>
              <a:t>SSPS session, URSI GA</a:t>
            </a:r>
            <a:endParaRPr lang="en-US" altLang="ja-JP"/>
          </a:p>
        </p:txBody>
      </p:sp>
      <p:sp>
        <p:nvSpPr>
          <p:cNvPr id="6" name="スライド番号プレースホルダ 5"/>
          <p:cNvSpPr>
            <a:spLocks noGrp="1"/>
          </p:cNvSpPr>
          <p:nvPr>
            <p:ph type="sldNum" sz="quarter" idx="12"/>
          </p:nvPr>
        </p:nvSpPr>
        <p:spPr/>
        <p:txBody>
          <a:bodyPr/>
          <a:lstStyle/>
          <a:p>
            <a:fld id="{7CC908B7-A2FC-42F6-9484-DAA1ED35516E}" type="slidenum">
              <a:rPr lang="ja-JP" altLang="en-US"/>
              <a:pPr/>
              <a:t>6</a:t>
            </a:fld>
            <a:endParaRPr lang="en-US" altLang="ja-JP"/>
          </a:p>
        </p:txBody>
      </p:sp>
      <p:sp>
        <p:nvSpPr>
          <p:cNvPr id="173058" name="Rectangle 1026"/>
          <p:cNvSpPr>
            <a:spLocks noGrp="1" noChangeArrowheads="1"/>
          </p:cNvSpPr>
          <p:nvPr>
            <p:ph type="title"/>
          </p:nvPr>
        </p:nvSpPr>
        <p:spPr>
          <a:xfrm>
            <a:off x="685800" y="142852"/>
            <a:ext cx="7772400" cy="1143000"/>
          </a:xfrm>
        </p:spPr>
        <p:txBody>
          <a:bodyPr/>
          <a:lstStyle/>
          <a:p>
            <a:r>
              <a:rPr lang="en-US" altLang="ja-JP" sz="4000" dirty="0"/>
              <a:t>Appendix to Article </a:t>
            </a:r>
            <a:r>
              <a:rPr lang="en-US" altLang="ja-JP" sz="4000" dirty="0" smtClean="0"/>
              <a:t>3</a:t>
            </a:r>
            <a:endParaRPr lang="ja-JP" altLang="en-US" sz="4000" dirty="0"/>
          </a:p>
        </p:txBody>
      </p:sp>
      <p:sp>
        <p:nvSpPr>
          <p:cNvPr id="173059" name="Rectangle 1027"/>
          <p:cNvSpPr>
            <a:spLocks noGrp="1" noChangeArrowheads="1"/>
          </p:cNvSpPr>
          <p:nvPr>
            <p:ph type="body" idx="1"/>
          </p:nvPr>
        </p:nvSpPr>
        <p:spPr>
          <a:xfrm>
            <a:off x="685800" y="1214422"/>
            <a:ext cx="7772400" cy="5000660"/>
          </a:xfrm>
        </p:spPr>
        <p:txBody>
          <a:bodyPr/>
          <a:lstStyle/>
          <a:p>
            <a:pPr>
              <a:lnSpc>
                <a:spcPct val="90000"/>
              </a:lnSpc>
            </a:pPr>
            <a:r>
              <a:rPr lang="en-US" altLang="ja-JP" sz="2800" dirty="0" smtClean="0">
                <a:solidFill>
                  <a:schemeClr val="tx1"/>
                </a:solidFill>
                <a:latin typeface="Times New Roman" pitchFamily="18" charset="0"/>
                <a:cs typeface="Times New Roman" pitchFamily="18" charset="0"/>
              </a:rPr>
              <a:t>Tables of maximum permitted power levels for spurious or spurious domain emissions</a:t>
            </a:r>
            <a:br>
              <a:rPr lang="en-US" altLang="ja-JP" sz="2800" dirty="0" smtClean="0">
                <a:solidFill>
                  <a:schemeClr val="tx1"/>
                </a:solidFill>
                <a:latin typeface="Times New Roman" pitchFamily="18" charset="0"/>
                <a:cs typeface="Times New Roman" pitchFamily="18" charset="0"/>
              </a:rPr>
            </a:br>
            <a:endParaRPr lang="en-US" altLang="ja-JP" sz="2800" dirty="0" smtClean="0">
              <a:solidFill>
                <a:schemeClr val="tx1"/>
              </a:solidFill>
              <a:latin typeface="Times New Roman" pitchFamily="18" charset="0"/>
              <a:cs typeface="Times New Roman" pitchFamily="18" charset="0"/>
            </a:endParaRPr>
          </a:p>
          <a:p>
            <a:pPr>
              <a:lnSpc>
                <a:spcPct val="90000"/>
              </a:lnSpc>
            </a:pPr>
            <a:r>
              <a:rPr lang="en-US" altLang="ja-JP" sz="2800" dirty="0" smtClean="0">
                <a:solidFill>
                  <a:schemeClr val="tx1"/>
                </a:solidFill>
                <a:latin typeface="Times New Roman" pitchFamily="18" charset="0"/>
                <a:cs typeface="Times New Roman" pitchFamily="18" charset="0"/>
              </a:rPr>
              <a:t>Attenuation (dB) below the power supplied to the antenna transmission line:</a:t>
            </a:r>
            <a:br>
              <a:rPr lang="en-US" altLang="ja-JP" sz="2800" dirty="0" smtClean="0">
                <a:solidFill>
                  <a:schemeClr val="tx1"/>
                </a:solidFill>
                <a:latin typeface="Times New Roman" pitchFamily="18" charset="0"/>
                <a:cs typeface="Times New Roman" pitchFamily="18" charset="0"/>
              </a:rPr>
            </a:br>
            <a:r>
              <a:rPr lang="en-US" altLang="ja-JP" sz="2800" dirty="0" smtClean="0">
                <a:solidFill>
                  <a:schemeClr val="tx1"/>
                </a:solidFill>
                <a:latin typeface="Times New Roman" pitchFamily="18" charset="0"/>
                <a:cs typeface="Times New Roman" pitchFamily="18" charset="0"/>
              </a:rPr>
              <a:t>43 + 10 log (P), or 70 </a:t>
            </a:r>
            <a:r>
              <a:rPr lang="en-US" altLang="ja-JP" sz="2800" dirty="0" err="1" smtClean="0">
                <a:solidFill>
                  <a:schemeClr val="tx1"/>
                </a:solidFill>
                <a:latin typeface="Times New Roman" pitchFamily="18" charset="0"/>
                <a:cs typeface="Times New Roman" pitchFamily="18" charset="0"/>
              </a:rPr>
              <a:t>dBc</a:t>
            </a:r>
            <a:r>
              <a:rPr lang="en-US" altLang="ja-JP" sz="2800" dirty="0" smtClean="0">
                <a:solidFill>
                  <a:schemeClr val="tx1"/>
                </a:solidFill>
                <a:latin typeface="Times New Roman" pitchFamily="18" charset="0"/>
                <a:cs typeface="Times New Roman" pitchFamily="18" charset="0"/>
              </a:rPr>
              <a:t>, whichever is less stringent</a:t>
            </a:r>
            <a:br>
              <a:rPr lang="en-US" altLang="ja-JP" sz="2800" dirty="0" smtClean="0">
                <a:solidFill>
                  <a:schemeClr val="tx1"/>
                </a:solidFill>
                <a:latin typeface="Times New Roman" pitchFamily="18" charset="0"/>
                <a:cs typeface="Times New Roman" pitchFamily="18" charset="0"/>
              </a:rPr>
            </a:br>
            <a:r>
              <a:rPr lang="en-US" altLang="ja-JP" sz="2800" dirty="0" smtClean="0">
                <a:solidFill>
                  <a:schemeClr val="tx1"/>
                </a:solidFill>
                <a:latin typeface="Times New Roman" pitchFamily="18" charset="0"/>
                <a:cs typeface="Times New Roman" pitchFamily="18" charset="0"/>
                <a:sym typeface="Wingdings" pitchFamily="2" charset="2"/>
              </a:rPr>
              <a:t>P = 1GW = 10</a:t>
            </a:r>
            <a:r>
              <a:rPr lang="en-US" altLang="ja-JP" sz="2800" baseline="30000" dirty="0" smtClean="0">
                <a:solidFill>
                  <a:schemeClr val="tx1"/>
                </a:solidFill>
                <a:latin typeface="Times New Roman" pitchFamily="18" charset="0"/>
                <a:cs typeface="Times New Roman" pitchFamily="18" charset="0"/>
                <a:sym typeface="Wingdings" pitchFamily="2" charset="2"/>
              </a:rPr>
              <a:t>9</a:t>
            </a:r>
            <a:r>
              <a:rPr lang="en-US" altLang="ja-JP" sz="2800" dirty="0" smtClean="0">
                <a:solidFill>
                  <a:schemeClr val="tx1"/>
                </a:solidFill>
                <a:latin typeface="Times New Roman" pitchFamily="18" charset="0"/>
                <a:cs typeface="Times New Roman" pitchFamily="18" charset="0"/>
                <a:sym typeface="Wingdings" pitchFamily="2" charset="2"/>
              </a:rPr>
              <a:t>W </a:t>
            </a:r>
            <a:br>
              <a:rPr lang="en-US" altLang="ja-JP" sz="2800" dirty="0" smtClean="0">
                <a:solidFill>
                  <a:schemeClr val="tx1"/>
                </a:solidFill>
                <a:latin typeface="Times New Roman" pitchFamily="18" charset="0"/>
                <a:cs typeface="Times New Roman" pitchFamily="18" charset="0"/>
                <a:sym typeface="Wingdings" pitchFamily="2" charset="2"/>
              </a:rPr>
            </a:br>
            <a:r>
              <a:rPr lang="en-US" altLang="ja-JP" sz="2800" dirty="0" smtClean="0">
                <a:solidFill>
                  <a:schemeClr val="tx1"/>
                </a:solidFill>
                <a:latin typeface="Times New Roman" pitchFamily="18" charset="0"/>
                <a:cs typeface="Times New Roman" pitchFamily="18" charset="0"/>
              </a:rPr>
              <a:t>43 + 10 log (P) = 943 &gt; 70 </a:t>
            </a:r>
            <a:r>
              <a:rPr lang="en-US" altLang="ja-JP" sz="2800" dirty="0" smtClean="0">
                <a:solidFill>
                  <a:schemeClr val="tx1"/>
                </a:solidFill>
                <a:latin typeface="Times New Roman" pitchFamily="18" charset="0"/>
                <a:cs typeface="Times New Roman" pitchFamily="18" charset="0"/>
                <a:sym typeface="Wingdings" pitchFamily="2" charset="2"/>
              </a:rPr>
              <a:t> 100 W</a:t>
            </a:r>
            <a:br>
              <a:rPr lang="en-US" altLang="ja-JP" sz="2800" dirty="0" smtClean="0">
                <a:solidFill>
                  <a:schemeClr val="tx1"/>
                </a:solidFill>
                <a:latin typeface="Times New Roman" pitchFamily="18" charset="0"/>
                <a:cs typeface="Times New Roman" pitchFamily="18" charset="0"/>
                <a:sym typeface="Wingdings" pitchFamily="2" charset="2"/>
              </a:rPr>
            </a:br>
            <a:r>
              <a:rPr lang="en-US" altLang="ja-JP" sz="2800" dirty="0" smtClean="0">
                <a:solidFill>
                  <a:schemeClr val="tx1"/>
                </a:solidFill>
                <a:latin typeface="Times New Roman" pitchFamily="18" charset="0"/>
                <a:cs typeface="Times New Roman" pitchFamily="18" charset="0"/>
                <a:sym typeface="Wingdings" pitchFamily="2" charset="2"/>
              </a:rPr>
              <a:t> such power may burn out RAS Rx !</a:t>
            </a:r>
            <a:endParaRPr lang="ja-JP" altLang="en-US" sz="28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14348" y="357166"/>
            <a:ext cx="7772400" cy="1143000"/>
          </a:xfrm>
        </p:spPr>
        <p:txBody>
          <a:bodyPr/>
          <a:lstStyle/>
          <a:p>
            <a:r>
              <a:rPr kumimoji="1" lang="en-US" altLang="ja-JP" dirty="0" smtClean="0"/>
              <a:t>Spectral purity</a:t>
            </a:r>
            <a:endParaRPr kumimoji="1" lang="ja-JP" altLang="en-US" dirty="0"/>
          </a:p>
        </p:txBody>
      </p:sp>
      <p:sp>
        <p:nvSpPr>
          <p:cNvPr id="3" name="コンテンツ プレースホルダ 2"/>
          <p:cNvSpPr>
            <a:spLocks noGrp="1"/>
          </p:cNvSpPr>
          <p:nvPr>
            <p:ph idx="1"/>
          </p:nvPr>
        </p:nvSpPr>
        <p:spPr>
          <a:xfrm>
            <a:off x="642910" y="1571612"/>
            <a:ext cx="7772400" cy="4114800"/>
          </a:xfrm>
        </p:spPr>
        <p:txBody>
          <a:bodyPr/>
          <a:lstStyle/>
          <a:p>
            <a:r>
              <a:rPr kumimoji="1" lang="en-US" altLang="ja-JP" sz="2800" b="0" dirty="0" smtClean="0">
                <a:solidFill>
                  <a:schemeClr val="tx1"/>
                </a:solidFill>
              </a:rPr>
              <a:t>The bandwidth for the transmission (</a:t>
            </a:r>
            <a:r>
              <a:rPr kumimoji="1" lang="en-US" altLang="ja-JP" sz="2800" b="0" dirty="0" err="1" smtClean="0">
                <a:solidFill>
                  <a:schemeClr val="tx1"/>
                </a:solidFill>
                <a:latin typeface="Symbol" pitchFamily="18" charset="2"/>
              </a:rPr>
              <a:t>d</a:t>
            </a:r>
            <a:r>
              <a:rPr kumimoji="1" lang="en-US" altLang="ja-JP" sz="2800" b="0" i="1" dirty="0" err="1" smtClean="0">
                <a:solidFill>
                  <a:schemeClr val="tx1"/>
                </a:solidFill>
              </a:rPr>
              <a:t>f</a:t>
            </a:r>
            <a:r>
              <a:rPr kumimoji="1" lang="en-US" altLang="ja-JP" sz="2800" b="0" i="1" dirty="0" smtClean="0">
                <a:solidFill>
                  <a:schemeClr val="tx1"/>
                </a:solidFill>
              </a:rPr>
              <a:t>) </a:t>
            </a:r>
            <a:r>
              <a:rPr kumimoji="1" lang="en-US" altLang="ja-JP" sz="2800" b="0" dirty="0" smtClean="0">
                <a:solidFill>
                  <a:schemeClr val="tx1"/>
                </a:solidFill>
              </a:rPr>
              <a:t>must be as narrow as possible to avoid interference detrimental to the RAS.</a:t>
            </a:r>
            <a:br>
              <a:rPr kumimoji="1" lang="en-US" altLang="ja-JP" sz="2800" b="0" dirty="0" smtClean="0">
                <a:solidFill>
                  <a:schemeClr val="tx1"/>
                </a:solidFill>
              </a:rPr>
            </a:br>
            <a:endParaRPr kumimoji="1" lang="en-US" altLang="ja-JP" sz="2800" b="0" dirty="0" smtClean="0">
              <a:solidFill>
                <a:schemeClr val="tx1"/>
              </a:solidFill>
            </a:endParaRPr>
          </a:p>
          <a:p>
            <a:r>
              <a:rPr kumimoji="1" lang="en-US" altLang="ja-JP" sz="2800" b="0" dirty="0" smtClean="0">
                <a:solidFill>
                  <a:schemeClr val="tx1"/>
                </a:solidFill>
              </a:rPr>
              <a:t>The harmonics/</a:t>
            </a:r>
            <a:r>
              <a:rPr kumimoji="1" lang="en-US" altLang="ja-JP" sz="2800" b="0" dirty="0" err="1" smtClean="0">
                <a:solidFill>
                  <a:schemeClr val="tx1"/>
                </a:solidFill>
              </a:rPr>
              <a:t>intermodulations</a:t>
            </a:r>
            <a:r>
              <a:rPr kumimoji="1" lang="en-US" altLang="ja-JP" sz="2800" b="0" dirty="0" smtClean="0">
                <a:solidFill>
                  <a:schemeClr val="tx1"/>
                </a:solidFill>
              </a:rPr>
              <a:t> must be suppressed in order not to cause unacceptable interference to the RAS.</a:t>
            </a:r>
            <a:r>
              <a:rPr kumimoji="1" lang="en-US" altLang="ja-JP" sz="2800" dirty="0" smtClean="0"/>
              <a:t/>
            </a:r>
            <a:br>
              <a:rPr kumimoji="1" lang="en-US" altLang="ja-JP" sz="2800" dirty="0" smtClean="0"/>
            </a:br>
            <a:endParaRPr kumimoji="1" lang="en-US" altLang="ja-JP" sz="2800" dirty="0" smtClean="0"/>
          </a:p>
        </p:txBody>
      </p:sp>
      <p:sp>
        <p:nvSpPr>
          <p:cNvPr id="4" name="日付プレースホルダ 3"/>
          <p:cNvSpPr>
            <a:spLocks noGrp="1"/>
          </p:cNvSpPr>
          <p:nvPr>
            <p:ph type="dt" sz="half" idx="10"/>
          </p:nvPr>
        </p:nvSpPr>
        <p:spPr/>
        <p:txBody>
          <a:bodyPr/>
          <a:lstStyle/>
          <a:p>
            <a:r>
              <a:rPr lang="en-US" altLang="ja-JP" smtClean="0"/>
              <a:t>August 16, 2008</a:t>
            </a:r>
            <a:endParaRPr lang="en-US" altLang="ja-JP"/>
          </a:p>
        </p:txBody>
      </p:sp>
      <p:sp>
        <p:nvSpPr>
          <p:cNvPr id="5" name="フッター プレースホルダ 4"/>
          <p:cNvSpPr>
            <a:spLocks noGrp="1"/>
          </p:cNvSpPr>
          <p:nvPr>
            <p:ph type="ftr" sz="quarter" idx="11"/>
          </p:nvPr>
        </p:nvSpPr>
        <p:spPr/>
        <p:txBody>
          <a:bodyPr/>
          <a:lstStyle/>
          <a:p>
            <a:r>
              <a:rPr lang="en-US" altLang="ja-JP" smtClean="0"/>
              <a:t>SSPS session, URSI GA</a:t>
            </a:r>
            <a:endParaRPr lang="en-US" altLang="ja-JP"/>
          </a:p>
        </p:txBody>
      </p:sp>
      <p:sp>
        <p:nvSpPr>
          <p:cNvPr id="6" name="スライド番号プレースホルダ 5"/>
          <p:cNvSpPr>
            <a:spLocks noGrp="1"/>
          </p:cNvSpPr>
          <p:nvPr>
            <p:ph type="sldNum" sz="quarter" idx="12"/>
          </p:nvPr>
        </p:nvSpPr>
        <p:spPr/>
        <p:txBody>
          <a:bodyPr/>
          <a:lstStyle/>
          <a:p>
            <a:fld id="{D9BE213C-CA7A-4436-81B8-21009D03CA39}" type="slidenum">
              <a:rPr lang="ja-JP" altLang="en-US" smtClean="0"/>
              <a:pPr/>
              <a:t>7</a:t>
            </a:fld>
            <a:endParaRPr lang="en-US" altLang="ja-JP"/>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6" name="Rectangle 6"/>
          <p:cNvSpPr>
            <a:spLocks noGrp="1" noChangeArrowheads="1"/>
          </p:cNvSpPr>
          <p:nvPr>
            <p:ph type="title"/>
          </p:nvPr>
        </p:nvSpPr>
        <p:spPr>
          <a:xfrm>
            <a:off x="457200" y="274638"/>
            <a:ext cx="8229600" cy="487362"/>
          </a:xfrm>
        </p:spPr>
        <p:txBody>
          <a:bodyPr/>
          <a:lstStyle/>
          <a:p>
            <a:r>
              <a:rPr lang="en-US" altLang="ja-JP" sz="2400">
                <a:ea typeface="ＭＳ Ｐゴシック" charset="-128"/>
              </a:rPr>
              <a:t>Detrimental thresholds for total power observations</a:t>
            </a:r>
          </a:p>
        </p:txBody>
      </p:sp>
      <p:graphicFrame>
        <p:nvGraphicFramePr>
          <p:cNvPr id="76809" name="Object 9"/>
          <p:cNvGraphicFramePr>
            <a:graphicFrameLocks noChangeAspect="1"/>
          </p:cNvGraphicFramePr>
          <p:nvPr>
            <p:ph idx="1"/>
          </p:nvPr>
        </p:nvGraphicFramePr>
        <p:xfrm>
          <a:off x="142844" y="1133476"/>
          <a:ext cx="7118455" cy="4938730"/>
        </p:xfrm>
        <a:graphic>
          <a:graphicData uri="http://schemas.openxmlformats.org/presentationml/2006/ole">
            <p:oleObj spid="_x0000_s450562" name="Mathcad" r:id="rId4" imgW="6095880" imgH="4229280" progId="">
              <p:embed/>
            </p:oleObj>
          </a:graphicData>
        </a:graphic>
      </p:graphicFrame>
      <p:sp>
        <p:nvSpPr>
          <p:cNvPr id="76811" name="Rectangle 11"/>
          <p:cNvSpPr>
            <a:spLocks noChangeArrowheads="1"/>
          </p:cNvSpPr>
          <p:nvPr/>
        </p:nvSpPr>
        <p:spPr bwMode="auto">
          <a:xfrm>
            <a:off x="6786578" y="2357430"/>
            <a:ext cx="2454518" cy="941796"/>
          </a:xfrm>
          <a:prstGeom prst="rect">
            <a:avLst/>
          </a:prstGeom>
          <a:noFill/>
          <a:ln w="9525">
            <a:noFill/>
            <a:miter lim="800000"/>
            <a:headEnd/>
            <a:tailEnd/>
          </a:ln>
          <a:effectLst/>
        </p:spPr>
        <p:txBody>
          <a:bodyPr wrap="none">
            <a:spAutoFit/>
          </a:bodyPr>
          <a:lstStyle/>
          <a:p>
            <a:pPr>
              <a:spcBef>
                <a:spcPct val="30000"/>
              </a:spcBef>
            </a:pPr>
            <a:r>
              <a:rPr lang="en-US" altLang="ja-JP" dirty="0" smtClean="0">
                <a:ea typeface="ＭＳ Ｐゴシック" charset="-128"/>
              </a:rPr>
              <a:t>Black: continuum </a:t>
            </a:r>
          </a:p>
          <a:p>
            <a:pPr>
              <a:spcBef>
                <a:spcPct val="30000"/>
              </a:spcBef>
            </a:pPr>
            <a:r>
              <a:rPr lang="en-US" altLang="ja-JP" dirty="0" smtClean="0">
                <a:solidFill>
                  <a:srgbClr val="FF0000"/>
                </a:solidFill>
                <a:ea typeface="ＭＳ Ｐゴシック" charset="-128"/>
              </a:rPr>
              <a:t>Red: spectral </a:t>
            </a:r>
            <a:r>
              <a:rPr lang="en-US" altLang="ja-JP" dirty="0">
                <a:solidFill>
                  <a:srgbClr val="FF0000"/>
                </a:solidFill>
                <a:ea typeface="ＭＳ Ｐゴシック" charset="-128"/>
              </a:rPr>
              <a:t>line</a:t>
            </a:r>
          </a:p>
        </p:txBody>
      </p:sp>
      <p:sp>
        <p:nvSpPr>
          <p:cNvPr id="76812" name="Rectangle 12"/>
          <p:cNvSpPr>
            <a:spLocks noChangeArrowheads="1"/>
          </p:cNvSpPr>
          <p:nvPr/>
        </p:nvSpPr>
        <p:spPr bwMode="auto">
          <a:xfrm>
            <a:off x="2643174" y="6143644"/>
            <a:ext cx="3610284" cy="400110"/>
          </a:xfrm>
          <a:prstGeom prst="rect">
            <a:avLst/>
          </a:prstGeom>
          <a:noFill/>
          <a:ln w="9525">
            <a:noFill/>
            <a:miter lim="800000"/>
            <a:headEnd/>
            <a:tailEnd/>
          </a:ln>
          <a:effectLst/>
        </p:spPr>
        <p:txBody>
          <a:bodyPr wrap="none">
            <a:spAutoFit/>
          </a:bodyPr>
          <a:lstStyle/>
          <a:p>
            <a:r>
              <a:rPr lang="en-US" altLang="ja-JP" sz="2000" dirty="0" smtClean="0">
                <a:solidFill>
                  <a:srgbClr val="FF0000"/>
                </a:solidFill>
                <a:ea typeface="ＭＳ Ｐゴシック" charset="-128"/>
              </a:rPr>
              <a:t>Recommendation ITU-R RA.769</a:t>
            </a:r>
            <a:endParaRPr lang="en-US" altLang="ja-JP" sz="2000" dirty="0">
              <a:solidFill>
                <a:srgbClr val="FF0000"/>
              </a:solidFill>
              <a:ea typeface="ＭＳ Ｐゴシック" charset="-128"/>
            </a:endParaRPr>
          </a:p>
        </p:txBody>
      </p:sp>
      <p:sp>
        <p:nvSpPr>
          <p:cNvPr id="6" name="日付プレースホルダ 5"/>
          <p:cNvSpPr>
            <a:spLocks noGrp="1"/>
          </p:cNvSpPr>
          <p:nvPr>
            <p:ph type="dt" sz="half" idx="10"/>
          </p:nvPr>
        </p:nvSpPr>
        <p:spPr/>
        <p:txBody>
          <a:bodyPr/>
          <a:lstStyle/>
          <a:p>
            <a:r>
              <a:rPr lang="en-US" altLang="ja-JP" smtClean="0"/>
              <a:t>August 16, 2008</a:t>
            </a:r>
            <a:endParaRPr lang="en-US" altLang="ja-JP"/>
          </a:p>
        </p:txBody>
      </p:sp>
      <p:sp>
        <p:nvSpPr>
          <p:cNvPr id="7" name="スライド番号プレースホルダ 6"/>
          <p:cNvSpPr>
            <a:spLocks noGrp="1"/>
          </p:cNvSpPr>
          <p:nvPr>
            <p:ph type="sldNum" sz="quarter" idx="12"/>
          </p:nvPr>
        </p:nvSpPr>
        <p:spPr/>
        <p:txBody>
          <a:bodyPr/>
          <a:lstStyle/>
          <a:p>
            <a:fld id="{D9BE213C-CA7A-4436-81B8-21009D03CA39}" type="slidenum">
              <a:rPr lang="ja-JP" altLang="en-US" smtClean="0"/>
              <a:pPr/>
              <a:t>8</a:t>
            </a:fld>
            <a:endParaRPr lang="en-US" altLang="ja-JP"/>
          </a:p>
        </p:txBody>
      </p:sp>
      <p:sp>
        <p:nvSpPr>
          <p:cNvPr id="8" name="フッター プレースホルダ 7"/>
          <p:cNvSpPr>
            <a:spLocks noGrp="1"/>
          </p:cNvSpPr>
          <p:nvPr>
            <p:ph type="ftr" sz="quarter" idx="11"/>
          </p:nvPr>
        </p:nvSpPr>
        <p:spPr/>
        <p:txBody>
          <a:bodyPr/>
          <a:lstStyle/>
          <a:p>
            <a:r>
              <a:rPr lang="en-US" altLang="ja-JP" smtClean="0"/>
              <a:t>SSPS session, URSI GA</a:t>
            </a:r>
            <a:endParaRPr lang="en-US" altLang="ja-JP"/>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Extremely low far </a:t>
            </a:r>
            <a:r>
              <a:rPr kumimoji="1" lang="en-US" altLang="ja-JP" dirty="0" err="1" smtClean="0"/>
              <a:t>s</a:t>
            </a:r>
            <a:r>
              <a:rPr kumimoji="1" lang="en-US" altLang="ja-JP" smtClean="0"/>
              <a:t>idelobe</a:t>
            </a:r>
            <a:endParaRPr kumimoji="1" lang="ja-JP" altLang="en-US" dirty="0"/>
          </a:p>
        </p:txBody>
      </p:sp>
      <p:sp>
        <p:nvSpPr>
          <p:cNvPr id="9" name="テキスト プレースホルダ 8"/>
          <p:cNvSpPr>
            <a:spLocks noGrp="1"/>
          </p:cNvSpPr>
          <p:nvPr>
            <p:ph type="body" idx="1"/>
          </p:nvPr>
        </p:nvSpPr>
        <p:spPr/>
        <p:txBody>
          <a:bodyPr/>
          <a:lstStyle/>
          <a:p>
            <a:endParaRPr kumimoji="1" lang="ja-JP" altLang="en-US"/>
          </a:p>
        </p:txBody>
      </p:sp>
      <p:sp>
        <p:nvSpPr>
          <p:cNvPr id="3" name="コンテンツ プレースホルダ 2"/>
          <p:cNvSpPr>
            <a:spLocks noGrp="1"/>
          </p:cNvSpPr>
          <p:nvPr>
            <p:ph sz="half" idx="2"/>
          </p:nvPr>
        </p:nvSpPr>
        <p:spPr>
          <a:xfrm>
            <a:off x="500034" y="1214422"/>
            <a:ext cx="4071966" cy="5072098"/>
          </a:xfrm>
        </p:spPr>
        <p:txBody>
          <a:bodyPr/>
          <a:lstStyle/>
          <a:p>
            <a:r>
              <a:rPr kumimoji="1" lang="en-US" altLang="ja-JP" sz="2800" dirty="0" smtClean="0">
                <a:solidFill>
                  <a:schemeClr val="tx1"/>
                </a:solidFill>
              </a:rPr>
              <a:t>The </a:t>
            </a:r>
            <a:r>
              <a:rPr kumimoji="1" lang="en-US" altLang="ja-JP" sz="2800" dirty="0" err="1" smtClean="0">
                <a:solidFill>
                  <a:schemeClr val="tx1"/>
                </a:solidFill>
              </a:rPr>
              <a:t>sidelobe</a:t>
            </a:r>
            <a:r>
              <a:rPr kumimoji="1" lang="en-US" altLang="ja-JP" sz="2800" dirty="0" smtClean="0">
                <a:solidFill>
                  <a:schemeClr val="tx1"/>
                </a:solidFill>
              </a:rPr>
              <a:t> of the transmitting antenna must also be as low as possible to avoid serious damage to the RAS antenna.</a:t>
            </a:r>
            <a:br>
              <a:rPr kumimoji="1" lang="en-US" altLang="ja-JP" sz="2800" dirty="0" smtClean="0">
                <a:solidFill>
                  <a:schemeClr val="tx1"/>
                </a:solidFill>
              </a:rPr>
            </a:br>
            <a:endParaRPr kumimoji="1" lang="en-US" altLang="ja-JP" sz="2800" dirty="0" smtClean="0">
              <a:solidFill>
                <a:schemeClr val="tx1"/>
              </a:solidFill>
            </a:endParaRPr>
          </a:p>
          <a:p>
            <a:pPr>
              <a:buNone/>
            </a:pPr>
            <a:r>
              <a:rPr kumimoji="1" lang="en-US" altLang="ja-JP" dirty="0" err="1" smtClean="0">
                <a:solidFill>
                  <a:schemeClr val="tx1"/>
                </a:solidFill>
                <a:latin typeface="Symbol" pitchFamily="18" charset="2"/>
              </a:rPr>
              <a:t>d</a:t>
            </a:r>
            <a:r>
              <a:rPr kumimoji="1" lang="en-US" altLang="ja-JP" i="1" dirty="0" err="1" smtClean="0">
                <a:solidFill>
                  <a:schemeClr val="tx1"/>
                </a:solidFill>
              </a:rPr>
              <a:t>f</a:t>
            </a:r>
            <a:r>
              <a:rPr kumimoji="1" lang="en-US" altLang="ja-JP" dirty="0" smtClean="0">
                <a:solidFill>
                  <a:schemeClr val="tx1"/>
                </a:solidFill>
              </a:rPr>
              <a:t>=1MHz(?)</a:t>
            </a:r>
          </a:p>
          <a:p>
            <a:pPr>
              <a:buNone/>
            </a:pPr>
            <a:r>
              <a:rPr kumimoji="1" lang="en-US" altLang="ja-JP" dirty="0" smtClean="0">
                <a:solidFill>
                  <a:schemeClr val="tx1"/>
                </a:solidFill>
              </a:rPr>
              <a:t>peak: ~30mW/cm</a:t>
            </a:r>
            <a:r>
              <a:rPr kumimoji="1" lang="en-US" altLang="ja-JP" baseline="30000" dirty="0" smtClean="0">
                <a:solidFill>
                  <a:schemeClr val="tx1"/>
                </a:solidFill>
              </a:rPr>
              <a:t>2</a:t>
            </a:r>
            <a:r>
              <a:rPr kumimoji="1" lang="en-US" altLang="ja-JP" dirty="0" smtClean="0">
                <a:solidFill>
                  <a:schemeClr val="tx1"/>
                </a:solidFill>
              </a:rPr>
              <a:t> </a:t>
            </a:r>
            <a:br>
              <a:rPr kumimoji="1" lang="en-US" altLang="ja-JP" dirty="0" smtClean="0">
                <a:solidFill>
                  <a:schemeClr val="tx1"/>
                </a:solidFill>
              </a:rPr>
            </a:br>
            <a:r>
              <a:rPr kumimoji="1" lang="en-US" altLang="ja-JP" dirty="0" smtClean="0">
                <a:solidFill>
                  <a:schemeClr val="tx1"/>
                </a:solidFill>
              </a:rPr>
              <a:t>       </a:t>
            </a:r>
            <a:r>
              <a:rPr kumimoji="1" lang="en-US" altLang="ja-JP" dirty="0" smtClean="0">
                <a:solidFill>
                  <a:schemeClr val="tx1"/>
                </a:solidFill>
                <a:sym typeface="Wingdings" pitchFamily="2" charset="2"/>
              </a:rPr>
              <a:t> -35</a:t>
            </a:r>
            <a:r>
              <a:rPr kumimoji="1" lang="en-US" altLang="ja-JP" dirty="0" smtClean="0">
                <a:solidFill>
                  <a:schemeClr val="tx1"/>
                </a:solidFill>
              </a:rPr>
              <a:t>dBW/m</a:t>
            </a:r>
            <a:r>
              <a:rPr kumimoji="1" lang="en-US" altLang="ja-JP" baseline="30000" dirty="0" smtClean="0">
                <a:solidFill>
                  <a:schemeClr val="tx1"/>
                </a:solidFill>
              </a:rPr>
              <a:t>2</a:t>
            </a:r>
            <a:r>
              <a:rPr kumimoji="1" lang="en-US" altLang="ja-JP" dirty="0" smtClean="0">
                <a:solidFill>
                  <a:schemeClr val="tx1"/>
                </a:solidFill>
              </a:rPr>
              <a:t>/Hz</a:t>
            </a:r>
          </a:p>
          <a:p>
            <a:pPr>
              <a:buNone/>
            </a:pPr>
            <a:r>
              <a:rPr kumimoji="1" lang="en-US" altLang="ja-JP" dirty="0" smtClean="0">
                <a:solidFill>
                  <a:schemeClr val="tx1"/>
                </a:solidFill>
              </a:rPr>
              <a:t>1</a:t>
            </a:r>
            <a:r>
              <a:rPr kumimoji="1" lang="en-US" altLang="ja-JP" baseline="30000" dirty="0" smtClean="0">
                <a:solidFill>
                  <a:schemeClr val="tx1"/>
                </a:solidFill>
              </a:rPr>
              <a:t>st</a:t>
            </a:r>
            <a:r>
              <a:rPr kumimoji="1" lang="en-US" altLang="ja-JP" dirty="0" smtClean="0">
                <a:solidFill>
                  <a:schemeClr val="tx1"/>
                </a:solidFill>
              </a:rPr>
              <a:t> SD: 0.1mw/cm</a:t>
            </a:r>
            <a:r>
              <a:rPr kumimoji="1" lang="en-US" altLang="ja-JP" baseline="30000" dirty="0" smtClean="0">
                <a:solidFill>
                  <a:schemeClr val="tx1"/>
                </a:solidFill>
              </a:rPr>
              <a:t>2</a:t>
            </a:r>
            <a:r>
              <a:rPr kumimoji="1" lang="en-US" altLang="ja-JP" dirty="0" smtClean="0">
                <a:solidFill>
                  <a:schemeClr val="tx1"/>
                </a:solidFill>
              </a:rPr>
              <a:t> </a:t>
            </a:r>
            <a:br>
              <a:rPr kumimoji="1" lang="en-US" altLang="ja-JP" dirty="0" smtClean="0">
                <a:solidFill>
                  <a:schemeClr val="tx1"/>
                </a:solidFill>
              </a:rPr>
            </a:br>
            <a:r>
              <a:rPr kumimoji="1" lang="en-US" altLang="ja-JP" dirty="0" smtClean="0">
                <a:solidFill>
                  <a:schemeClr val="tx1"/>
                </a:solidFill>
              </a:rPr>
              <a:t>       </a:t>
            </a:r>
            <a:r>
              <a:rPr kumimoji="1" lang="en-US" altLang="ja-JP" dirty="0" smtClean="0">
                <a:solidFill>
                  <a:schemeClr val="tx1"/>
                </a:solidFill>
                <a:sym typeface="Wingdings" pitchFamily="2" charset="2"/>
              </a:rPr>
              <a:t></a:t>
            </a:r>
            <a:r>
              <a:rPr kumimoji="1" lang="en-US" altLang="ja-JP" dirty="0" smtClean="0">
                <a:solidFill>
                  <a:schemeClr val="tx1"/>
                </a:solidFill>
              </a:rPr>
              <a:t> -60dBW/m</a:t>
            </a:r>
            <a:r>
              <a:rPr kumimoji="1" lang="en-US" altLang="ja-JP" baseline="30000" dirty="0" smtClean="0">
                <a:solidFill>
                  <a:schemeClr val="tx1"/>
                </a:solidFill>
              </a:rPr>
              <a:t>2</a:t>
            </a:r>
            <a:r>
              <a:rPr kumimoji="1" lang="en-US" altLang="ja-JP" dirty="0" smtClean="0">
                <a:solidFill>
                  <a:schemeClr val="tx1"/>
                </a:solidFill>
              </a:rPr>
              <a:t>/Hz</a:t>
            </a:r>
          </a:p>
        </p:txBody>
      </p:sp>
      <p:sp>
        <p:nvSpPr>
          <p:cNvPr id="10" name="テキスト プレースホルダ 9"/>
          <p:cNvSpPr>
            <a:spLocks noGrp="1"/>
          </p:cNvSpPr>
          <p:nvPr>
            <p:ph type="body" sz="quarter" idx="3"/>
          </p:nvPr>
        </p:nvSpPr>
        <p:spPr/>
        <p:txBody>
          <a:bodyPr/>
          <a:lstStyle/>
          <a:p>
            <a:endParaRPr kumimoji="1" lang="ja-JP" altLang="en-US"/>
          </a:p>
        </p:txBody>
      </p:sp>
      <p:sp>
        <p:nvSpPr>
          <p:cNvPr id="4" name="日付プレースホルダ 3"/>
          <p:cNvSpPr>
            <a:spLocks noGrp="1"/>
          </p:cNvSpPr>
          <p:nvPr>
            <p:ph type="dt" sz="half" idx="10"/>
          </p:nvPr>
        </p:nvSpPr>
        <p:spPr/>
        <p:txBody>
          <a:bodyPr/>
          <a:lstStyle/>
          <a:p>
            <a:r>
              <a:rPr lang="en-US" altLang="ja-JP" smtClean="0"/>
              <a:t>August 16, 2008</a:t>
            </a:r>
            <a:endParaRPr lang="en-US" altLang="ja-JP"/>
          </a:p>
        </p:txBody>
      </p:sp>
      <p:sp>
        <p:nvSpPr>
          <p:cNvPr id="5" name="フッター プレースホルダ 4"/>
          <p:cNvSpPr>
            <a:spLocks noGrp="1"/>
          </p:cNvSpPr>
          <p:nvPr>
            <p:ph type="ftr" sz="quarter" idx="11"/>
          </p:nvPr>
        </p:nvSpPr>
        <p:spPr/>
        <p:txBody>
          <a:bodyPr/>
          <a:lstStyle/>
          <a:p>
            <a:r>
              <a:rPr lang="en-US" altLang="ja-JP" smtClean="0"/>
              <a:t>SSPS session, URSI GA</a:t>
            </a:r>
            <a:endParaRPr lang="en-US" altLang="ja-JP"/>
          </a:p>
        </p:txBody>
      </p:sp>
      <p:sp>
        <p:nvSpPr>
          <p:cNvPr id="6" name="スライド番号プレースホルダ 5"/>
          <p:cNvSpPr>
            <a:spLocks noGrp="1"/>
          </p:cNvSpPr>
          <p:nvPr>
            <p:ph type="sldNum" sz="quarter" idx="12"/>
          </p:nvPr>
        </p:nvSpPr>
        <p:spPr/>
        <p:txBody>
          <a:bodyPr/>
          <a:lstStyle/>
          <a:p>
            <a:fld id="{D9BE213C-CA7A-4436-81B8-21009D03CA39}" type="slidenum">
              <a:rPr lang="ja-JP" altLang="en-US" smtClean="0"/>
              <a:pPr/>
              <a:t>9</a:t>
            </a:fld>
            <a:endParaRPr lang="en-US" altLang="ja-JP"/>
          </a:p>
        </p:txBody>
      </p:sp>
      <p:pic>
        <p:nvPicPr>
          <p:cNvPr id="271362" name="Picture 2"/>
          <p:cNvPicPr>
            <a:picLocks noGrp="1" noChangeAspect="1" noChangeArrowheads="1"/>
          </p:cNvPicPr>
          <p:nvPr>
            <p:ph sz="quarter" idx="4"/>
          </p:nvPr>
        </p:nvPicPr>
        <p:blipFill>
          <a:blip r:embed="rId2" cstate="print"/>
          <a:srcRect/>
          <a:stretch>
            <a:fillRect/>
          </a:stretch>
        </p:blipFill>
        <p:spPr bwMode="auto">
          <a:xfrm>
            <a:off x="4645025" y="1928802"/>
            <a:ext cx="4041775" cy="3157904"/>
          </a:xfrm>
          <a:prstGeom prst="rect">
            <a:avLst/>
          </a:prstGeom>
          <a:noFill/>
          <a:ln w="9525">
            <a:noFill/>
            <a:miter lim="800000"/>
            <a:headEnd/>
            <a:tailEnd/>
          </a:ln>
          <a:effectLst/>
        </p:spPr>
      </p:pic>
      <p:sp>
        <p:nvSpPr>
          <p:cNvPr id="11" name="テキスト ボックス 10"/>
          <p:cNvSpPr txBox="1"/>
          <p:nvPr/>
        </p:nvSpPr>
        <p:spPr>
          <a:xfrm>
            <a:off x="4500562" y="5214950"/>
            <a:ext cx="4392549" cy="830997"/>
          </a:xfrm>
          <a:prstGeom prst="rect">
            <a:avLst/>
          </a:prstGeom>
          <a:noFill/>
          <a:ln>
            <a:solidFill>
              <a:srgbClr val="FF0000"/>
            </a:solidFill>
          </a:ln>
        </p:spPr>
        <p:txBody>
          <a:bodyPr wrap="none" rtlCol="0">
            <a:spAutoFit/>
          </a:bodyPr>
          <a:lstStyle/>
          <a:p>
            <a:r>
              <a:rPr lang="en-US" altLang="ja-JP" b="1" dirty="0" smtClean="0">
                <a:solidFill>
                  <a:srgbClr val="FF0000"/>
                </a:solidFill>
              </a:rPr>
              <a:t>RA.769</a:t>
            </a:r>
          </a:p>
          <a:p>
            <a:r>
              <a:rPr lang="en-US" altLang="ja-JP" b="1" dirty="0" err="1" smtClean="0">
                <a:solidFill>
                  <a:srgbClr val="FF0000"/>
                </a:solidFill>
              </a:rPr>
              <a:t>s</a:t>
            </a:r>
            <a:r>
              <a:rPr kumimoji="1" lang="en-US" altLang="ja-JP" b="1" dirty="0" err="1" smtClean="0">
                <a:solidFill>
                  <a:srgbClr val="FF0000"/>
                </a:solidFill>
              </a:rPr>
              <a:t>pfd</a:t>
            </a:r>
            <a:r>
              <a:rPr kumimoji="1" lang="en-US" altLang="ja-JP" b="1" dirty="0" smtClean="0">
                <a:solidFill>
                  <a:srgbClr val="FF0000"/>
                </a:solidFill>
              </a:rPr>
              <a:t> = (-250 ~ -230) </a:t>
            </a:r>
            <a:r>
              <a:rPr kumimoji="1" lang="en-US" altLang="ja-JP" b="1" dirty="0" err="1" smtClean="0">
                <a:solidFill>
                  <a:srgbClr val="FF0000"/>
                </a:solidFill>
              </a:rPr>
              <a:t>dBW</a:t>
            </a:r>
            <a:r>
              <a:rPr kumimoji="1" lang="en-US" altLang="ja-JP" b="1" dirty="0" smtClean="0">
                <a:solidFill>
                  <a:srgbClr val="FF0000"/>
                </a:solidFill>
              </a:rPr>
              <a:t>/m</a:t>
            </a:r>
            <a:r>
              <a:rPr kumimoji="1" lang="en-US" altLang="ja-JP" b="1" baseline="30000" dirty="0" smtClean="0">
                <a:solidFill>
                  <a:srgbClr val="FF0000"/>
                </a:solidFill>
              </a:rPr>
              <a:t>2</a:t>
            </a:r>
            <a:r>
              <a:rPr kumimoji="1" lang="en-US" altLang="ja-JP" b="1" dirty="0" smtClean="0">
                <a:solidFill>
                  <a:srgbClr val="FF0000"/>
                </a:solidFill>
              </a:rPr>
              <a:t>/Hz</a:t>
            </a:r>
            <a:endParaRPr kumimoji="1" lang="ja-JP" altLang="en-US"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strVal val="#ppt_w*0.70"/>
                                          </p:val>
                                        </p:tav>
                                        <p:tav tm="100000">
                                          <p:val>
                                            <p:strVal val="#ppt_w"/>
                                          </p:val>
                                        </p:tav>
                                      </p:tavLst>
                                    </p:anim>
                                    <p:anim calcmode="lin" valueType="num">
                                      <p:cBhvr>
                                        <p:cTn id="8" dur="1000" fill="hold"/>
                                        <p:tgtEl>
                                          <p:spTgt spid="11"/>
                                        </p:tgtEl>
                                        <p:attrNameLst>
                                          <p:attrName>ppt_h</p:attrName>
                                        </p:attrNameLst>
                                      </p:cBhvr>
                                      <p:tavLst>
                                        <p:tav tm="0">
                                          <p:val>
                                            <p:strVal val="#ppt_h"/>
                                          </p:val>
                                        </p:tav>
                                        <p:tav tm="100000">
                                          <p:val>
                                            <p:strVal val="#ppt_h"/>
                                          </p:val>
                                        </p:tav>
                                      </p:tavLst>
                                    </p:anim>
                                    <p:animEffect transition="in" filter="fade">
                                      <p:cBhvr>
                                        <p:cTn id="9"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theme/theme1.xml><?xml version="1.0" encoding="utf-8"?>
<a:theme xmlns:a="http://schemas.openxmlformats.org/drawingml/2006/main" name="IUCAF Summer School, 2010">
  <a:themeElements>
    <a:clrScheme name="">
      <a:dk1>
        <a:srgbClr val="000000"/>
      </a:dk1>
      <a:lt1>
        <a:srgbClr val="FFFFFF"/>
      </a:lt1>
      <a:dk2>
        <a:srgbClr val="000000"/>
      </a:dk2>
      <a:lt2>
        <a:srgbClr val="919191"/>
      </a:lt2>
      <a:accent1>
        <a:srgbClr val="063DE8"/>
      </a:accent1>
      <a:accent2>
        <a:srgbClr val="00AE00"/>
      </a:accent2>
      <a:accent3>
        <a:srgbClr val="FFFFFF"/>
      </a:accent3>
      <a:accent4>
        <a:srgbClr val="000000"/>
      </a:accent4>
      <a:accent5>
        <a:srgbClr val="AAAFF2"/>
      </a:accent5>
      <a:accent6>
        <a:srgbClr val="009D00"/>
      </a:accent6>
      <a:hlink>
        <a:srgbClr val="FC0128"/>
      </a:hlink>
      <a:folHlink>
        <a:srgbClr val="CECECE"/>
      </a:folHlink>
    </a:clrScheme>
    <a:fontScheme name="Fall 2000 OMB ALMA Presentation -- Draft 5, December 11, 2000.po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Fall 2000 OMB ALMA Presentation -- Draft 5, December 11, 2000.pot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Fall 2000 OMB ALMA Presentation -- Draft 5, December 11, 2000.po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Fall 2000 OMB ALMA Presentation -- Draft 5, December 11, 2000.pot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Fall 2000 OMB ALMA Presentation -- Draft 5, December 11, 2000.pot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Fall 2000 OMB ALMA Presentation -- Draft 5, December 11, 2000.pot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Fall 2000 OMB ALMA Presentation -- Draft 5, December 11, 2000.pot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Fall 2000 OMB ALMA Presentation -- Draft 5, December 11, 2000.pot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R:\WWUSER\OFFICE\TEMPLATE\Fall 2000 OMB ALMA Presentation -- Draft 5, December 11, 2000.pot</Template>
  <TotalTime>1290</TotalTime>
  <Pages>26</Pages>
  <Words>503</Words>
  <Application>Microsoft Office PowerPoint</Application>
  <PresentationFormat>画面に合わせる (4:3)</PresentationFormat>
  <Paragraphs>127</Paragraphs>
  <Slides>15</Slides>
  <Notes>5</Notes>
  <HiddenSlides>0</HiddenSlides>
  <MMClips>0</MMClips>
  <ScaleCrop>false</ScaleCrop>
  <HeadingPairs>
    <vt:vector size="6" baseType="variant">
      <vt:variant>
        <vt:lpstr>テーマ</vt:lpstr>
      </vt:variant>
      <vt:variant>
        <vt:i4>1</vt:i4>
      </vt:variant>
      <vt:variant>
        <vt:lpstr>埋め込まれた OLE サーバー</vt:lpstr>
      </vt:variant>
      <vt:variant>
        <vt:i4>2</vt:i4>
      </vt:variant>
      <vt:variant>
        <vt:lpstr>スライド タイトル</vt:lpstr>
      </vt:variant>
      <vt:variant>
        <vt:i4>15</vt:i4>
      </vt:variant>
    </vt:vector>
  </HeadingPairs>
  <TitlesOfParts>
    <vt:vector size="18" baseType="lpstr">
      <vt:lpstr>IUCAF Summer School, 2010</vt:lpstr>
      <vt:lpstr>Mathcad</vt:lpstr>
      <vt:lpstr>Document</vt:lpstr>
      <vt:lpstr>Impact to the Radio Astronomy by the Interference caused by the Solar Power Satellite Systems </vt:lpstr>
      <vt:lpstr>SSPS</vt:lpstr>
      <vt:lpstr>Pros and Cons</vt:lpstr>
      <vt:lpstr>SSPS frequencies</vt:lpstr>
      <vt:lpstr>ISM bands/applications</vt:lpstr>
      <vt:lpstr>Appendix to Article 3</vt:lpstr>
      <vt:lpstr>Spectral purity</vt:lpstr>
      <vt:lpstr>Detrimental thresholds for total power observations</vt:lpstr>
      <vt:lpstr>Extremely low far sidelobe</vt:lpstr>
      <vt:lpstr>Sky occupied by SSPSs</vt:lpstr>
      <vt:lpstr>Interference by GSOs</vt:lpstr>
      <vt:lpstr>Projection of the geostationary orbit onto the celestial sphere as seen from a number of radio observatories</vt:lpstr>
      <vt:lpstr>Other orbits than GSO ?</vt:lpstr>
      <vt:lpstr>Interference to optial/IR astronomy</vt:lpstr>
      <vt:lpstr>Summary</vt:lpstr>
    </vt:vector>
  </TitlesOfParts>
  <Company>National Science Foundation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IUCAF SS 2010</dc:title>
  <dc:creator>mo</dc:creator>
  <cp:lastModifiedBy>mo</cp:lastModifiedBy>
  <cp:revision>29</cp:revision>
  <cp:lastPrinted>2000-12-11T20:08:52Z</cp:lastPrinted>
  <dcterms:created xsi:type="dcterms:W3CDTF">2002-05-13T14:04:13Z</dcterms:created>
  <dcterms:modified xsi:type="dcterms:W3CDTF">2010-06-01T03:54:44Z</dcterms:modified>
</cp:coreProperties>
</file>