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vml" ContentType="application/vnd.openxmlformats-officedocument.vmlDrawing"/>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27"/>
  </p:notesMasterIdLst>
  <p:handoutMasterIdLst>
    <p:handoutMasterId r:id="rId28"/>
  </p:handoutMasterIdLst>
  <p:sldIdLst>
    <p:sldId id="350" r:id="rId2"/>
    <p:sldId id="360" r:id="rId3"/>
    <p:sldId id="352" r:id="rId4"/>
    <p:sldId id="355" r:id="rId5"/>
    <p:sldId id="357" r:id="rId6"/>
    <p:sldId id="358" r:id="rId7"/>
    <p:sldId id="359" r:id="rId8"/>
    <p:sldId id="351" r:id="rId9"/>
    <p:sldId id="361" r:id="rId10"/>
    <p:sldId id="363" r:id="rId11"/>
    <p:sldId id="369" r:id="rId12"/>
    <p:sldId id="368" r:id="rId13"/>
    <p:sldId id="370" r:id="rId14"/>
    <p:sldId id="371" r:id="rId15"/>
    <p:sldId id="372" r:id="rId16"/>
    <p:sldId id="373" r:id="rId17"/>
    <p:sldId id="374" r:id="rId18"/>
    <p:sldId id="375" r:id="rId19"/>
    <p:sldId id="376" r:id="rId20"/>
    <p:sldId id="377" r:id="rId21"/>
    <p:sldId id="378" r:id="rId22"/>
    <p:sldId id="379" r:id="rId23"/>
    <p:sldId id="380" r:id="rId24"/>
    <p:sldId id="382" r:id="rId25"/>
    <p:sldId id="381" r:id="rId26"/>
  </p:sldIdLst>
  <p:sldSz cx="9144000" cy="6858000" type="screen4x3"/>
  <p:notesSz cx="7035800" cy="9194800"/>
  <p:defaultTextStyle>
    <a:defPPr>
      <a:defRPr lang="en-US"/>
    </a:defPPr>
    <a:lvl1pPr algn="l" rtl="0" eaLnBrk="0" fontAlgn="base" hangingPunct="0">
      <a:spcBef>
        <a:spcPct val="0"/>
      </a:spcBef>
      <a:spcAft>
        <a:spcPct val="0"/>
      </a:spcAft>
      <a:defRPr sz="2000" b="1" kern="1200">
        <a:solidFill>
          <a:schemeClr val="tx1"/>
        </a:solidFill>
        <a:effectLst>
          <a:outerShdw blurRad="38100" dist="38100" dir="2700000" algn="tl">
            <a:srgbClr val="000000">
              <a:alpha val="43137"/>
            </a:srgbClr>
          </a:outerShdw>
        </a:effectLst>
        <a:latin typeface="Arial" charset="0"/>
        <a:ea typeface="+mn-ea"/>
        <a:cs typeface="+mn-cs"/>
      </a:defRPr>
    </a:lvl1pPr>
    <a:lvl2pPr marL="457200" algn="l" rtl="0" eaLnBrk="0" fontAlgn="base" hangingPunct="0">
      <a:spcBef>
        <a:spcPct val="0"/>
      </a:spcBef>
      <a:spcAft>
        <a:spcPct val="0"/>
      </a:spcAft>
      <a:defRPr sz="2000" b="1" kern="1200">
        <a:solidFill>
          <a:schemeClr val="tx1"/>
        </a:solidFill>
        <a:effectLst>
          <a:outerShdw blurRad="38100" dist="38100" dir="2700000" algn="tl">
            <a:srgbClr val="000000">
              <a:alpha val="43137"/>
            </a:srgbClr>
          </a:outerShdw>
        </a:effectLst>
        <a:latin typeface="Arial" charset="0"/>
        <a:ea typeface="+mn-ea"/>
        <a:cs typeface="+mn-cs"/>
      </a:defRPr>
    </a:lvl2pPr>
    <a:lvl3pPr marL="914400" algn="l" rtl="0" eaLnBrk="0" fontAlgn="base" hangingPunct="0">
      <a:spcBef>
        <a:spcPct val="0"/>
      </a:spcBef>
      <a:spcAft>
        <a:spcPct val="0"/>
      </a:spcAft>
      <a:defRPr sz="2000" b="1" kern="1200">
        <a:solidFill>
          <a:schemeClr val="tx1"/>
        </a:solidFill>
        <a:effectLst>
          <a:outerShdw blurRad="38100" dist="38100" dir="2700000" algn="tl">
            <a:srgbClr val="000000">
              <a:alpha val="43137"/>
            </a:srgbClr>
          </a:outerShdw>
        </a:effectLst>
        <a:latin typeface="Arial" charset="0"/>
        <a:ea typeface="+mn-ea"/>
        <a:cs typeface="+mn-cs"/>
      </a:defRPr>
    </a:lvl3pPr>
    <a:lvl4pPr marL="1371600" algn="l" rtl="0" eaLnBrk="0" fontAlgn="base" hangingPunct="0">
      <a:spcBef>
        <a:spcPct val="0"/>
      </a:spcBef>
      <a:spcAft>
        <a:spcPct val="0"/>
      </a:spcAft>
      <a:defRPr sz="2000" b="1" kern="1200">
        <a:solidFill>
          <a:schemeClr val="tx1"/>
        </a:solidFill>
        <a:effectLst>
          <a:outerShdw blurRad="38100" dist="38100" dir="2700000" algn="tl">
            <a:srgbClr val="000000">
              <a:alpha val="43137"/>
            </a:srgbClr>
          </a:outerShdw>
        </a:effectLst>
        <a:latin typeface="Arial" charset="0"/>
        <a:ea typeface="+mn-ea"/>
        <a:cs typeface="+mn-cs"/>
      </a:defRPr>
    </a:lvl4pPr>
    <a:lvl5pPr marL="1828800" algn="l" rtl="0" eaLnBrk="0" fontAlgn="base" hangingPunct="0">
      <a:spcBef>
        <a:spcPct val="0"/>
      </a:spcBef>
      <a:spcAft>
        <a:spcPct val="0"/>
      </a:spcAft>
      <a:defRPr sz="2000" b="1" kern="1200">
        <a:solidFill>
          <a:schemeClr val="tx1"/>
        </a:solidFill>
        <a:effectLst>
          <a:outerShdw blurRad="38100" dist="38100" dir="2700000" algn="tl">
            <a:srgbClr val="000000">
              <a:alpha val="43137"/>
            </a:srgbClr>
          </a:outerShdw>
        </a:effectLst>
        <a:latin typeface="Arial" charset="0"/>
        <a:ea typeface="+mn-ea"/>
        <a:cs typeface="+mn-cs"/>
      </a:defRPr>
    </a:lvl5pPr>
    <a:lvl6pPr marL="2286000" algn="l" defTabSz="914400" rtl="0" eaLnBrk="1" latinLnBrk="0" hangingPunct="1">
      <a:defRPr sz="2000" b="1" kern="1200">
        <a:solidFill>
          <a:schemeClr val="tx1"/>
        </a:solidFill>
        <a:effectLst>
          <a:outerShdw blurRad="38100" dist="38100" dir="2700000" algn="tl">
            <a:srgbClr val="000000">
              <a:alpha val="43137"/>
            </a:srgbClr>
          </a:outerShdw>
        </a:effectLst>
        <a:latin typeface="Arial" charset="0"/>
        <a:ea typeface="+mn-ea"/>
        <a:cs typeface="+mn-cs"/>
      </a:defRPr>
    </a:lvl6pPr>
    <a:lvl7pPr marL="2743200" algn="l" defTabSz="914400" rtl="0" eaLnBrk="1" latinLnBrk="0" hangingPunct="1">
      <a:defRPr sz="2000" b="1" kern="1200">
        <a:solidFill>
          <a:schemeClr val="tx1"/>
        </a:solidFill>
        <a:effectLst>
          <a:outerShdw blurRad="38100" dist="38100" dir="2700000" algn="tl">
            <a:srgbClr val="000000">
              <a:alpha val="43137"/>
            </a:srgbClr>
          </a:outerShdw>
        </a:effectLst>
        <a:latin typeface="Arial" charset="0"/>
        <a:ea typeface="+mn-ea"/>
        <a:cs typeface="+mn-cs"/>
      </a:defRPr>
    </a:lvl7pPr>
    <a:lvl8pPr marL="3200400" algn="l" defTabSz="914400" rtl="0" eaLnBrk="1" latinLnBrk="0" hangingPunct="1">
      <a:defRPr sz="2000" b="1" kern="1200">
        <a:solidFill>
          <a:schemeClr val="tx1"/>
        </a:solidFill>
        <a:effectLst>
          <a:outerShdw blurRad="38100" dist="38100" dir="2700000" algn="tl">
            <a:srgbClr val="000000">
              <a:alpha val="43137"/>
            </a:srgbClr>
          </a:outerShdw>
        </a:effectLst>
        <a:latin typeface="Arial" charset="0"/>
        <a:ea typeface="+mn-ea"/>
        <a:cs typeface="+mn-cs"/>
      </a:defRPr>
    </a:lvl8pPr>
    <a:lvl9pPr marL="3657600" algn="l" defTabSz="914400" rtl="0" eaLnBrk="1" latinLnBrk="0" hangingPunct="1">
      <a:defRPr sz="2000" b="1" kern="1200">
        <a:solidFill>
          <a:schemeClr val="tx1"/>
        </a:solidFill>
        <a:effectLst>
          <a:outerShdw blurRad="38100" dist="38100" dir="2700000" algn="tl">
            <a:srgbClr val="000000">
              <a:alpha val="43137"/>
            </a:srgbClr>
          </a:outerShdw>
        </a:effectLst>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showPr>
  <p:clrMru>
    <a:srgbClr val="0C46F9"/>
    <a:srgbClr val="021759"/>
    <a:srgbClr val="1C52F9"/>
    <a:srgbClr val="0640F3"/>
    <a:srgbClr val="FC0128"/>
    <a:srgbClr val="7FFF00"/>
    <a:srgbClr val="FAFD00"/>
    <a:srgbClr val="D129D5"/>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1" d="100"/>
          <a:sy n="71" d="100"/>
        </p:scale>
        <p:origin x="-438"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2304"/>
    </p:cViewPr>
  </p:sorterViewPr>
  <p:notesViewPr>
    <p:cSldViewPr>
      <p:cViewPr varScale="1">
        <p:scale>
          <a:sx n="55" d="100"/>
          <a:sy n="55" d="100"/>
        </p:scale>
        <p:origin x="-1722" y="-72"/>
      </p:cViewPr>
      <p:guideLst>
        <p:guide orient="horz" pos="2896"/>
        <p:guide pos="2216"/>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1588" y="-1588"/>
            <a:ext cx="3051176" cy="458788"/>
          </a:xfrm>
          <a:prstGeom prst="rect">
            <a:avLst/>
          </a:prstGeom>
          <a:noFill/>
          <a:ln w="9525">
            <a:noFill/>
            <a:miter lim="800000"/>
            <a:headEnd/>
            <a:tailEnd/>
          </a:ln>
          <a:effectLst/>
        </p:spPr>
        <p:txBody>
          <a:bodyPr vert="horz" wrap="square" lIns="18773" tIns="0" rIns="18773" bIns="0" numCol="1" anchor="t" anchorCtr="0" compatLnSpc="1">
            <a:prstTxWarp prst="textNoShape">
              <a:avLst/>
            </a:prstTxWarp>
          </a:bodyPr>
          <a:lstStyle>
            <a:lvl1pPr defTabSz="935038">
              <a:defRPr sz="1000" b="0" i="1">
                <a:effectLst/>
              </a:defRPr>
            </a:lvl1pPr>
          </a:lstStyle>
          <a:p>
            <a:endParaRPr lang="en-US" altLang="ja-JP"/>
          </a:p>
        </p:txBody>
      </p:sp>
      <p:sp>
        <p:nvSpPr>
          <p:cNvPr id="3075" name="Rectangle 3"/>
          <p:cNvSpPr>
            <a:spLocks noGrp="1" noChangeArrowheads="1"/>
          </p:cNvSpPr>
          <p:nvPr>
            <p:ph type="dt" sz="quarter" idx="1"/>
          </p:nvPr>
        </p:nvSpPr>
        <p:spPr bwMode="auto">
          <a:xfrm>
            <a:off x="3984625" y="-1588"/>
            <a:ext cx="3051175" cy="458788"/>
          </a:xfrm>
          <a:prstGeom prst="rect">
            <a:avLst/>
          </a:prstGeom>
          <a:noFill/>
          <a:ln w="9525">
            <a:noFill/>
            <a:miter lim="800000"/>
            <a:headEnd/>
            <a:tailEnd/>
          </a:ln>
          <a:effectLst/>
        </p:spPr>
        <p:txBody>
          <a:bodyPr vert="horz" wrap="square" lIns="18773" tIns="0" rIns="18773" bIns="0" numCol="1" anchor="t" anchorCtr="0" compatLnSpc="1">
            <a:prstTxWarp prst="textNoShape">
              <a:avLst/>
            </a:prstTxWarp>
          </a:bodyPr>
          <a:lstStyle>
            <a:lvl1pPr algn="r" defTabSz="935038">
              <a:defRPr sz="1000" b="0" i="1">
                <a:effectLst/>
              </a:defRPr>
            </a:lvl1pPr>
          </a:lstStyle>
          <a:p>
            <a:endParaRPr lang="en-US" altLang="ja-JP"/>
          </a:p>
        </p:txBody>
      </p:sp>
      <p:sp>
        <p:nvSpPr>
          <p:cNvPr id="3076" name="Rectangle 4"/>
          <p:cNvSpPr>
            <a:spLocks noGrp="1" noChangeArrowheads="1"/>
          </p:cNvSpPr>
          <p:nvPr>
            <p:ph type="ftr" sz="quarter" idx="2"/>
          </p:nvPr>
        </p:nvSpPr>
        <p:spPr bwMode="auto">
          <a:xfrm>
            <a:off x="-1588" y="8737600"/>
            <a:ext cx="3051176" cy="458788"/>
          </a:xfrm>
          <a:prstGeom prst="rect">
            <a:avLst/>
          </a:prstGeom>
          <a:noFill/>
          <a:ln w="9525">
            <a:noFill/>
            <a:miter lim="800000"/>
            <a:headEnd/>
            <a:tailEnd/>
          </a:ln>
          <a:effectLst/>
        </p:spPr>
        <p:txBody>
          <a:bodyPr vert="horz" wrap="square" lIns="18773" tIns="0" rIns="18773" bIns="0" numCol="1" anchor="b" anchorCtr="0" compatLnSpc="1">
            <a:prstTxWarp prst="textNoShape">
              <a:avLst/>
            </a:prstTxWarp>
          </a:bodyPr>
          <a:lstStyle>
            <a:lvl1pPr defTabSz="935038">
              <a:defRPr sz="1000" b="0" i="1">
                <a:effectLst/>
              </a:defRPr>
            </a:lvl1pPr>
          </a:lstStyle>
          <a:p>
            <a:endParaRPr lang="en-US" altLang="ja-JP"/>
          </a:p>
        </p:txBody>
      </p:sp>
      <p:sp>
        <p:nvSpPr>
          <p:cNvPr id="3077" name="Rectangle 5"/>
          <p:cNvSpPr>
            <a:spLocks noGrp="1" noChangeArrowheads="1"/>
          </p:cNvSpPr>
          <p:nvPr>
            <p:ph type="sldNum" sz="quarter" idx="3"/>
          </p:nvPr>
        </p:nvSpPr>
        <p:spPr bwMode="auto">
          <a:xfrm>
            <a:off x="3984625" y="8737600"/>
            <a:ext cx="3051175" cy="458788"/>
          </a:xfrm>
          <a:prstGeom prst="rect">
            <a:avLst/>
          </a:prstGeom>
          <a:noFill/>
          <a:ln w="9525">
            <a:noFill/>
            <a:miter lim="800000"/>
            <a:headEnd/>
            <a:tailEnd/>
          </a:ln>
          <a:effectLst/>
        </p:spPr>
        <p:txBody>
          <a:bodyPr vert="horz" wrap="square" lIns="18773" tIns="0" rIns="18773" bIns="0" numCol="1" anchor="b" anchorCtr="0" compatLnSpc="1">
            <a:prstTxWarp prst="textNoShape">
              <a:avLst/>
            </a:prstTxWarp>
          </a:bodyPr>
          <a:lstStyle>
            <a:lvl1pPr algn="r" defTabSz="935038">
              <a:defRPr sz="1000" b="0" i="1">
                <a:effectLst/>
              </a:defRPr>
            </a:lvl1pPr>
          </a:lstStyle>
          <a:p>
            <a:fld id="{446EC790-86E9-4DEF-80B6-83E6713FDDE5}" type="slidenum">
              <a:rPr lang="en-US" altLang="ja-JP"/>
              <a:pPr/>
              <a:t>&lt;#&gt;</a:t>
            </a:fld>
            <a:endParaRPr lang="en-US" altLang="ja-JP"/>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1588" y="-1588"/>
            <a:ext cx="3051176" cy="458788"/>
          </a:xfrm>
          <a:prstGeom prst="rect">
            <a:avLst/>
          </a:prstGeom>
          <a:noFill/>
          <a:ln w="9525">
            <a:noFill/>
            <a:miter lim="800000"/>
            <a:headEnd/>
            <a:tailEnd/>
          </a:ln>
          <a:effectLst/>
        </p:spPr>
        <p:txBody>
          <a:bodyPr vert="horz" wrap="square" lIns="18773" tIns="0" rIns="18773" bIns="0" numCol="1" anchor="t" anchorCtr="0" compatLnSpc="1">
            <a:prstTxWarp prst="textNoShape">
              <a:avLst/>
            </a:prstTxWarp>
          </a:bodyPr>
          <a:lstStyle>
            <a:lvl1pPr defTabSz="935038">
              <a:defRPr sz="1000" b="0" i="1">
                <a:effectLst/>
                <a:latin typeface="Times New Roman" pitchFamily="18" charset="0"/>
              </a:defRPr>
            </a:lvl1pPr>
          </a:lstStyle>
          <a:p>
            <a:endParaRPr lang="en-US" altLang="ja-JP"/>
          </a:p>
        </p:txBody>
      </p:sp>
      <p:sp>
        <p:nvSpPr>
          <p:cNvPr id="2051" name="Rectangle 3"/>
          <p:cNvSpPr>
            <a:spLocks noGrp="1" noChangeArrowheads="1"/>
          </p:cNvSpPr>
          <p:nvPr>
            <p:ph type="dt" idx="1"/>
          </p:nvPr>
        </p:nvSpPr>
        <p:spPr bwMode="auto">
          <a:xfrm>
            <a:off x="3984625" y="-1588"/>
            <a:ext cx="3051175" cy="458788"/>
          </a:xfrm>
          <a:prstGeom prst="rect">
            <a:avLst/>
          </a:prstGeom>
          <a:noFill/>
          <a:ln w="9525">
            <a:noFill/>
            <a:miter lim="800000"/>
            <a:headEnd/>
            <a:tailEnd/>
          </a:ln>
          <a:effectLst/>
        </p:spPr>
        <p:txBody>
          <a:bodyPr vert="horz" wrap="square" lIns="18773" tIns="0" rIns="18773" bIns="0" numCol="1" anchor="t" anchorCtr="0" compatLnSpc="1">
            <a:prstTxWarp prst="textNoShape">
              <a:avLst/>
            </a:prstTxWarp>
          </a:bodyPr>
          <a:lstStyle>
            <a:lvl1pPr algn="r" defTabSz="935038">
              <a:defRPr sz="1000" b="0" i="1">
                <a:effectLst/>
                <a:latin typeface="Times New Roman" pitchFamily="18" charset="0"/>
              </a:defRPr>
            </a:lvl1pPr>
          </a:lstStyle>
          <a:p>
            <a:endParaRPr lang="en-US" altLang="ja-JP"/>
          </a:p>
        </p:txBody>
      </p:sp>
      <p:sp>
        <p:nvSpPr>
          <p:cNvPr id="2052" name="Rectangle 4"/>
          <p:cNvSpPr>
            <a:spLocks noGrp="1" noChangeArrowheads="1"/>
          </p:cNvSpPr>
          <p:nvPr>
            <p:ph type="ftr" sz="quarter" idx="4"/>
          </p:nvPr>
        </p:nvSpPr>
        <p:spPr bwMode="auto">
          <a:xfrm>
            <a:off x="-1588" y="8737600"/>
            <a:ext cx="3051176" cy="458788"/>
          </a:xfrm>
          <a:prstGeom prst="rect">
            <a:avLst/>
          </a:prstGeom>
          <a:noFill/>
          <a:ln w="9525">
            <a:noFill/>
            <a:miter lim="800000"/>
            <a:headEnd/>
            <a:tailEnd/>
          </a:ln>
          <a:effectLst/>
        </p:spPr>
        <p:txBody>
          <a:bodyPr vert="horz" wrap="square" lIns="18773" tIns="0" rIns="18773" bIns="0" numCol="1" anchor="b" anchorCtr="0" compatLnSpc="1">
            <a:prstTxWarp prst="textNoShape">
              <a:avLst/>
            </a:prstTxWarp>
          </a:bodyPr>
          <a:lstStyle>
            <a:lvl1pPr defTabSz="935038">
              <a:defRPr sz="1000" b="0" i="1">
                <a:effectLst/>
                <a:latin typeface="Times New Roman" pitchFamily="18" charset="0"/>
              </a:defRPr>
            </a:lvl1pPr>
          </a:lstStyle>
          <a:p>
            <a:endParaRPr lang="en-US" altLang="ja-JP"/>
          </a:p>
        </p:txBody>
      </p:sp>
      <p:sp>
        <p:nvSpPr>
          <p:cNvPr id="2053" name="Rectangle 5"/>
          <p:cNvSpPr>
            <a:spLocks noGrp="1" noChangeArrowheads="1"/>
          </p:cNvSpPr>
          <p:nvPr>
            <p:ph type="sldNum" sz="quarter" idx="5"/>
          </p:nvPr>
        </p:nvSpPr>
        <p:spPr bwMode="auto">
          <a:xfrm>
            <a:off x="3984625" y="8737600"/>
            <a:ext cx="3051175" cy="458788"/>
          </a:xfrm>
          <a:prstGeom prst="rect">
            <a:avLst/>
          </a:prstGeom>
          <a:noFill/>
          <a:ln w="9525">
            <a:noFill/>
            <a:miter lim="800000"/>
            <a:headEnd/>
            <a:tailEnd/>
          </a:ln>
          <a:effectLst/>
        </p:spPr>
        <p:txBody>
          <a:bodyPr vert="horz" wrap="square" lIns="18773" tIns="0" rIns="18773" bIns="0" numCol="1" anchor="b" anchorCtr="0" compatLnSpc="1">
            <a:prstTxWarp prst="textNoShape">
              <a:avLst/>
            </a:prstTxWarp>
          </a:bodyPr>
          <a:lstStyle>
            <a:lvl1pPr algn="r" defTabSz="935038">
              <a:defRPr sz="1000" b="0" i="1">
                <a:effectLst/>
                <a:latin typeface="Times New Roman" pitchFamily="18" charset="0"/>
              </a:defRPr>
            </a:lvl1pPr>
          </a:lstStyle>
          <a:p>
            <a:fld id="{8648768B-592C-4549-8A1E-1F021F186BFB}" type="slidenum">
              <a:rPr lang="en-US" altLang="ja-JP"/>
              <a:pPr/>
              <a:t>&lt;#&gt;</a:t>
            </a:fld>
            <a:endParaRPr lang="en-US" altLang="ja-JP"/>
          </a:p>
        </p:txBody>
      </p:sp>
      <p:sp>
        <p:nvSpPr>
          <p:cNvPr id="2054" name="Rectangle 6"/>
          <p:cNvSpPr>
            <a:spLocks noGrp="1" noChangeArrowheads="1"/>
          </p:cNvSpPr>
          <p:nvPr>
            <p:ph type="body" sz="quarter" idx="3"/>
          </p:nvPr>
        </p:nvSpPr>
        <p:spPr bwMode="auto">
          <a:xfrm>
            <a:off x="938213" y="4367213"/>
            <a:ext cx="5157787" cy="4140200"/>
          </a:xfrm>
          <a:prstGeom prst="rect">
            <a:avLst/>
          </a:prstGeom>
          <a:noFill/>
          <a:ln w="9525">
            <a:noFill/>
            <a:miter lim="800000"/>
            <a:headEnd/>
            <a:tailEnd/>
          </a:ln>
          <a:effectLst/>
        </p:spPr>
        <p:txBody>
          <a:bodyPr vert="horz" wrap="square" lIns="92306" tIns="48500" rIns="92306" bIns="48500" numCol="1" anchor="t" anchorCtr="0" compatLnSpc="1">
            <a:prstTxWarp prst="textNoShape">
              <a:avLst/>
            </a:prstTxWarp>
          </a:body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p>
        </p:txBody>
      </p:sp>
      <p:sp>
        <p:nvSpPr>
          <p:cNvPr id="2055" name="Rectangle 7"/>
          <p:cNvSpPr>
            <a:spLocks noGrp="1" noRot="1" noChangeAspect="1" noChangeArrowheads="1" noTextEdit="1"/>
          </p:cNvSpPr>
          <p:nvPr>
            <p:ph type="sldImg" idx="2"/>
          </p:nvPr>
        </p:nvSpPr>
        <p:spPr bwMode="auto">
          <a:xfrm>
            <a:off x="1227138" y="695325"/>
            <a:ext cx="4583112" cy="3436938"/>
          </a:xfrm>
          <a:prstGeom prst="rect">
            <a:avLst/>
          </a:prstGeom>
          <a:noFill/>
          <a:ln w="12700">
            <a:solidFill>
              <a:schemeClr val="tx1"/>
            </a:solidFill>
            <a:miter lim="800000"/>
            <a:headEnd/>
            <a:tailEnd/>
          </a:ln>
          <a:effectLst/>
        </p:spPr>
      </p:sp>
    </p:spTree>
  </p:cSld>
  <p:clrMap bg1="lt1" tx1="dk1" bg2="lt2" tx2="dk2" accent1="accent1" accent2="accent2" accent3="accent3" accent4="accent4" accent5="accent5" accent6="accent6" hlink="hlink" folHlink="folHlink"/>
  <p:notesStyle>
    <a:lvl1pPr algn="l" defTabSz="9461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65138" algn="l" defTabSz="9461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31863" algn="l" defTabSz="9461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97000" algn="l" defTabSz="9461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65313" algn="l" defTabSz="9461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dt" idx="1"/>
          </p:nvPr>
        </p:nvSpPr>
        <p:spPr>
          <a:ln/>
        </p:spPr>
        <p:txBody>
          <a:bodyPr/>
          <a:lstStyle/>
          <a:p>
            <a:r>
              <a:rPr lang="ja-JP" altLang="en-US"/>
              <a:t>August 4, 2001</a:t>
            </a:r>
            <a:endParaRPr lang="en-US" altLang="ja-JP"/>
          </a:p>
        </p:txBody>
      </p:sp>
      <p:sp>
        <p:nvSpPr>
          <p:cNvPr id="5" name="Rectangle 6"/>
          <p:cNvSpPr>
            <a:spLocks noGrp="1" noChangeArrowheads="1"/>
          </p:cNvSpPr>
          <p:nvPr>
            <p:ph type="ftr" sz="quarter" idx="4"/>
          </p:nvPr>
        </p:nvSpPr>
        <p:spPr>
          <a:ln/>
        </p:spPr>
        <p:txBody>
          <a:bodyPr/>
          <a:lstStyle/>
          <a:p>
            <a:r>
              <a:rPr lang="ja-JP" altLang="en-US"/>
              <a:t>AP-RASC '01 - Session J8</a:t>
            </a:r>
            <a:endParaRPr lang="en-US" altLang="ja-JP"/>
          </a:p>
        </p:txBody>
      </p:sp>
      <p:sp>
        <p:nvSpPr>
          <p:cNvPr id="6" name="Rectangle 7"/>
          <p:cNvSpPr>
            <a:spLocks noGrp="1" noChangeArrowheads="1"/>
          </p:cNvSpPr>
          <p:nvPr>
            <p:ph type="sldNum" sz="quarter" idx="5"/>
          </p:nvPr>
        </p:nvSpPr>
        <p:spPr>
          <a:ln/>
        </p:spPr>
        <p:txBody>
          <a:bodyPr/>
          <a:lstStyle/>
          <a:p>
            <a:fld id="{E1E5C436-6440-4A5B-A9A5-B857DC50366B}" type="slidenum">
              <a:rPr lang="ja-JP" altLang="en-US"/>
              <a:pPr/>
              <a:t>1</a:t>
            </a:fld>
            <a:endParaRPr lang="en-US" altLang="ja-JP"/>
          </a:p>
        </p:txBody>
      </p:sp>
      <p:sp>
        <p:nvSpPr>
          <p:cNvPr id="489474" name="Rectangle 2"/>
          <p:cNvSpPr>
            <a:spLocks noGrp="1" noRot="1" noChangeAspect="1" noChangeArrowheads="1" noTextEdit="1"/>
          </p:cNvSpPr>
          <p:nvPr>
            <p:ph type="sldImg"/>
          </p:nvPr>
        </p:nvSpPr>
        <p:spPr>
          <a:ln/>
        </p:spPr>
      </p:sp>
      <p:sp>
        <p:nvSpPr>
          <p:cNvPr id="489475" name="Rectangle 3"/>
          <p:cNvSpPr>
            <a:spLocks noGrp="1" noChangeArrowheads="1"/>
          </p:cNvSpPr>
          <p:nvPr>
            <p:ph type="body" idx="1"/>
          </p:nvPr>
        </p:nvSpPr>
        <p:spPr/>
        <p:txBody>
          <a:bodyPr/>
          <a:lstStyle/>
          <a:p>
            <a:endParaRPr lang="ja-JP"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dt" idx="1"/>
          </p:nvPr>
        </p:nvSpPr>
        <p:spPr>
          <a:ln/>
        </p:spPr>
        <p:txBody>
          <a:bodyPr/>
          <a:lstStyle/>
          <a:p>
            <a:r>
              <a:rPr lang="ja-JP" altLang="en-US"/>
              <a:t>August 4, 2001</a:t>
            </a:r>
            <a:endParaRPr lang="en-US" altLang="ja-JP"/>
          </a:p>
        </p:txBody>
      </p:sp>
      <p:sp>
        <p:nvSpPr>
          <p:cNvPr id="5" name="Rectangle 6"/>
          <p:cNvSpPr>
            <a:spLocks noGrp="1" noChangeArrowheads="1"/>
          </p:cNvSpPr>
          <p:nvPr>
            <p:ph type="ftr" sz="quarter" idx="4"/>
          </p:nvPr>
        </p:nvSpPr>
        <p:spPr>
          <a:ln/>
        </p:spPr>
        <p:txBody>
          <a:bodyPr/>
          <a:lstStyle/>
          <a:p>
            <a:r>
              <a:rPr lang="ja-JP" altLang="en-US"/>
              <a:t>AP-RASC '01 - Session J8</a:t>
            </a:r>
            <a:endParaRPr lang="en-US" altLang="ja-JP"/>
          </a:p>
        </p:txBody>
      </p:sp>
      <p:sp>
        <p:nvSpPr>
          <p:cNvPr id="6" name="Rectangle 7"/>
          <p:cNvSpPr>
            <a:spLocks noGrp="1" noChangeArrowheads="1"/>
          </p:cNvSpPr>
          <p:nvPr>
            <p:ph type="sldNum" sz="quarter" idx="5"/>
          </p:nvPr>
        </p:nvSpPr>
        <p:spPr>
          <a:ln/>
        </p:spPr>
        <p:txBody>
          <a:bodyPr/>
          <a:lstStyle/>
          <a:p>
            <a:fld id="{03AEBE42-FC1C-4392-98BE-8F3505C94058}" type="slidenum">
              <a:rPr lang="ja-JP" altLang="en-US"/>
              <a:pPr/>
              <a:t>10</a:t>
            </a:fld>
            <a:endParaRPr lang="en-US" altLang="ja-JP"/>
          </a:p>
        </p:txBody>
      </p:sp>
      <p:sp>
        <p:nvSpPr>
          <p:cNvPr id="499714" name="Rectangle 2"/>
          <p:cNvSpPr>
            <a:spLocks noGrp="1" noRot="1" noChangeAspect="1" noChangeArrowheads="1" noTextEdit="1"/>
          </p:cNvSpPr>
          <p:nvPr>
            <p:ph type="sldImg"/>
          </p:nvPr>
        </p:nvSpPr>
        <p:spPr>
          <a:ln/>
        </p:spPr>
      </p:sp>
      <p:sp>
        <p:nvSpPr>
          <p:cNvPr id="499715" name="Rectangle 3"/>
          <p:cNvSpPr>
            <a:spLocks noGrp="1" noChangeArrowheads="1"/>
          </p:cNvSpPr>
          <p:nvPr>
            <p:ph type="body" idx="1"/>
          </p:nvPr>
        </p:nvSpPr>
        <p:spPr/>
        <p:txBody>
          <a:bodyPr/>
          <a:lstStyle/>
          <a:p>
            <a:endParaRPr lang="ja-JP"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dt" idx="1"/>
          </p:nvPr>
        </p:nvSpPr>
        <p:spPr>
          <a:ln/>
        </p:spPr>
        <p:txBody>
          <a:bodyPr/>
          <a:lstStyle/>
          <a:p>
            <a:r>
              <a:rPr lang="ja-JP" altLang="en-US"/>
              <a:t>August 4, 2001</a:t>
            </a:r>
            <a:endParaRPr lang="en-US" altLang="ja-JP"/>
          </a:p>
        </p:txBody>
      </p:sp>
      <p:sp>
        <p:nvSpPr>
          <p:cNvPr id="5" name="Rectangle 6"/>
          <p:cNvSpPr>
            <a:spLocks noGrp="1" noChangeArrowheads="1"/>
          </p:cNvSpPr>
          <p:nvPr>
            <p:ph type="ftr" sz="quarter" idx="4"/>
          </p:nvPr>
        </p:nvSpPr>
        <p:spPr>
          <a:ln/>
        </p:spPr>
        <p:txBody>
          <a:bodyPr/>
          <a:lstStyle/>
          <a:p>
            <a:r>
              <a:rPr lang="ja-JP" altLang="en-US"/>
              <a:t>AP-RASC '01 - Session J8</a:t>
            </a:r>
            <a:endParaRPr lang="en-US" altLang="ja-JP"/>
          </a:p>
        </p:txBody>
      </p:sp>
      <p:sp>
        <p:nvSpPr>
          <p:cNvPr id="6" name="Rectangle 7"/>
          <p:cNvSpPr>
            <a:spLocks noGrp="1" noChangeArrowheads="1"/>
          </p:cNvSpPr>
          <p:nvPr>
            <p:ph type="sldNum" sz="quarter" idx="5"/>
          </p:nvPr>
        </p:nvSpPr>
        <p:spPr>
          <a:ln/>
        </p:spPr>
        <p:txBody>
          <a:bodyPr/>
          <a:lstStyle/>
          <a:p>
            <a:fld id="{4B45C5A0-426F-436D-AAFC-48E3AD0F2133}" type="slidenum">
              <a:rPr lang="ja-JP" altLang="en-US"/>
              <a:pPr/>
              <a:t>11</a:t>
            </a:fld>
            <a:endParaRPr lang="en-US" altLang="ja-JP"/>
          </a:p>
        </p:txBody>
      </p:sp>
      <p:sp>
        <p:nvSpPr>
          <p:cNvPr id="522242" name="Rectangle 2"/>
          <p:cNvSpPr>
            <a:spLocks noGrp="1" noRot="1" noChangeAspect="1" noChangeArrowheads="1" noTextEdit="1"/>
          </p:cNvSpPr>
          <p:nvPr>
            <p:ph type="sldImg"/>
          </p:nvPr>
        </p:nvSpPr>
        <p:spPr>
          <a:ln/>
        </p:spPr>
      </p:sp>
      <p:sp>
        <p:nvSpPr>
          <p:cNvPr id="522243" name="Rectangle 3"/>
          <p:cNvSpPr>
            <a:spLocks noGrp="1" noChangeArrowheads="1"/>
          </p:cNvSpPr>
          <p:nvPr>
            <p:ph type="body" idx="1"/>
          </p:nvPr>
        </p:nvSpPr>
        <p:spPr/>
        <p:txBody>
          <a:bodyPr/>
          <a:lstStyle/>
          <a:p>
            <a:endParaRPr lang="ja-JP"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dt" idx="1"/>
          </p:nvPr>
        </p:nvSpPr>
        <p:spPr>
          <a:ln/>
        </p:spPr>
        <p:txBody>
          <a:bodyPr/>
          <a:lstStyle/>
          <a:p>
            <a:r>
              <a:rPr lang="ja-JP" altLang="en-US"/>
              <a:t>August 4, 2001</a:t>
            </a:r>
            <a:endParaRPr lang="en-US" altLang="ja-JP"/>
          </a:p>
        </p:txBody>
      </p:sp>
      <p:sp>
        <p:nvSpPr>
          <p:cNvPr id="5" name="Rectangle 6"/>
          <p:cNvSpPr>
            <a:spLocks noGrp="1" noChangeArrowheads="1"/>
          </p:cNvSpPr>
          <p:nvPr>
            <p:ph type="ftr" sz="quarter" idx="4"/>
          </p:nvPr>
        </p:nvSpPr>
        <p:spPr>
          <a:ln/>
        </p:spPr>
        <p:txBody>
          <a:bodyPr/>
          <a:lstStyle/>
          <a:p>
            <a:r>
              <a:rPr lang="ja-JP" altLang="en-US"/>
              <a:t>AP-RASC '01 - Session J8</a:t>
            </a:r>
            <a:endParaRPr lang="en-US" altLang="ja-JP"/>
          </a:p>
        </p:txBody>
      </p:sp>
      <p:sp>
        <p:nvSpPr>
          <p:cNvPr id="6" name="Rectangle 7"/>
          <p:cNvSpPr>
            <a:spLocks noGrp="1" noChangeArrowheads="1"/>
          </p:cNvSpPr>
          <p:nvPr>
            <p:ph type="sldNum" sz="quarter" idx="5"/>
          </p:nvPr>
        </p:nvSpPr>
        <p:spPr>
          <a:ln/>
        </p:spPr>
        <p:txBody>
          <a:bodyPr/>
          <a:lstStyle/>
          <a:p>
            <a:fld id="{FFF99930-5ADE-4E37-9F98-AA98C3B2812D}" type="slidenum">
              <a:rPr lang="ja-JP" altLang="en-US"/>
              <a:pPr/>
              <a:t>12</a:t>
            </a:fld>
            <a:endParaRPr lang="en-US" altLang="ja-JP"/>
          </a:p>
        </p:txBody>
      </p:sp>
      <p:sp>
        <p:nvSpPr>
          <p:cNvPr id="526338" name="Rectangle 2"/>
          <p:cNvSpPr>
            <a:spLocks noGrp="1" noRot="1" noChangeAspect="1" noChangeArrowheads="1" noTextEdit="1"/>
          </p:cNvSpPr>
          <p:nvPr>
            <p:ph type="sldImg"/>
          </p:nvPr>
        </p:nvSpPr>
        <p:spPr>
          <a:ln/>
        </p:spPr>
      </p:sp>
      <p:sp>
        <p:nvSpPr>
          <p:cNvPr id="526339" name="Rectangle 3"/>
          <p:cNvSpPr>
            <a:spLocks noGrp="1" noChangeArrowheads="1"/>
          </p:cNvSpPr>
          <p:nvPr>
            <p:ph type="body" idx="1"/>
          </p:nvPr>
        </p:nvSpPr>
        <p:spPr/>
        <p:txBody>
          <a:bodyPr/>
          <a:lstStyle/>
          <a:p>
            <a:endParaRPr lang="ja-JP"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dt" idx="1"/>
          </p:nvPr>
        </p:nvSpPr>
        <p:spPr>
          <a:ln/>
        </p:spPr>
        <p:txBody>
          <a:bodyPr/>
          <a:lstStyle/>
          <a:p>
            <a:r>
              <a:rPr lang="ja-JP" altLang="en-US"/>
              <a:t>August 4, 2001</a:t>
            </a:r>
            <a:endParaRPr lang="en-US" altLang="ja-JP"/>
          </a:p>
        </p:txBody>
      </p:sp>
      <p:sp>
        <p:nvSpPr>
          <p:cNvPr id="5" name="Rectangle 6"/>
          <p:cNvSpPr>
            <a:spLocks noGrp="1" noChangeArrowheads="1"/>
          </p:cNvSpPr>
          <p:nvPr>
            <p:ph type="ftr" sz="quarter" idx="4"/>
          </p:nvPr>
        </p:nvSpPr>
        <p:spPr>
          <a:ln/>
        </p:spPr>
        <p:txBody>
          <a:bodyPr/>
          <a:lstStyle/>
          <a:p>
            <a:r>
              <a:rPr lang="ja-JP" altLang="en-US"/>
              <a:t>AP-RASC '01 - Session J8</a:t>
            </a:r>
            <a:endParaRPr lang="en-US" altLang="ja-JP"/>
          </a:p>
        </p:txBody>
      </p:sp>
      <p:sp>
        <p:nvSpPr>
          <p:cNvPr id="6" name="Rectangle 7"/>
          <p:cNvSpPr>
            <a:spLocks noGrp="1" noChangeArrowheads="1"/>
          </p:cNvSpPr>
          <p:nvPr>
            <p:ph type="sldNum" sz="quarter" idx="5"/>
          </p:nvPr>
        </p:nvSpPr>
        <p:spPr>
          <a:ln/>
        </p:spPr>
        <p:txBody>
          <a:bodyPr/>
          <a:lstStyle/>
          <a:p>
            <a:fld id="{7423A5A0-2C0B-45B2-B61C-C1E4879E9E61}" type="slidenum">
              <a:rPr lang="ja-JP" altLang="en-US"/>
              <a:pPr/>
              <a:t>13</a:t>
            </a:fld>
            <a:endParaRPr lang="en-US" altLang="ja-JP"/>
          </a:p>
        </p:txBody>
      </p:sp>
      <p:sp>
        <p:nvSpPr>
          <p:cNvPr id="535554" name="Rectangle 2"/>
          <p:cNvSpPr>
            <a:spLocks noGrp="1" noRot="1" noChangeAspect="1" noChangeArrowheads="1" noTextEdit="1"/>
          </p:cNvSpPr>
          <p:nvPr>
            <p:ph type="sldImg"/>
          </p:nvPr>
        </p:nvSpPr>
        <p:spPr>
          <a:ln/>
        </p:spPr>
      </p:sp>
      <p:sp>
        <p:nvSpPr>
          <p:cNvPr id="535555" name="Rectangle 3"/>
          <p:cNvSpPr>
            <a:spLocks noGrp="1" noChangeArrowheads="1"/>
          </p:cNvSpPr>
          <p:nvPr>
            <p:ph type="body" idx="1"/>
          </p:nvPr>
        </p:nvSpPr>
        <p:spPr/>
        <p:txBody>
          <a:bodyPr/>
          <a:lstStyle/>
          <a:p>
            <a:endParaRPr lang="ja-JP"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dt" idx="1"/>
          </p:nvPr>
        </p:nvSpPr>
        <p:spPr>
          <a:ln/>
        </p:spPr>
        <p:txBody>
          <a:bodyPr/>
          <a:lstStyle/>
          <a:p>
            <a:r>
              <a:rPr lang="ja-JP" altLang="en-US"/>
              <a:t>August 4, 2001</a:t>
            </a:r>
            <a:endParaRPr lang="en-US" altLang="ja-JP"/>
          </a:p>
        </p:txBody>
      </p:sp>
      <p:sp>
        <p:nvSpPr>
          <p:cNvPr id="5" name="Rectangle 6"/>
          <p:cNvSpPr>
            <a:spLocks noGrp="1" noChangeArrowheads="1"/>
          </p:cNvSpPr>
          <p:nvPr>
            <p:ph type="ftr" sz="quarter" idx="4"/>
          </p:nvPr>
        </p:nvSpPr>
        <p:spPr>
          <a:ln/>
        </p:spPr>
        <p:txBody>
          <a:bodyPr/>
          <a:lstStyle/>
          <a:p>
            <a:r>
              <a:rPr lang="ja-JP" altLang="en-US"/>
              <a:t>AP-RASC '01 - Session J8</a:t>
            </a:r>
            <a:endParaRPr lang="en-US" altLang="ja-JP"/>
          </a:p>
        </p:txBody>
      </p:sp>
      <p:sp>
        <p:nvSpPr>
          <p:cNvPr id="6" name="Rectangle 7"/>
          <p:cNvSpPr>
            <a:spLocks noGrp="1" noChangeArrowheads="1"/>
          </p:cNvSpPr>
          <p:nvPr>
            <p:ph type="sldNum" sz="quarter" idx="5"/>
          </p:nvPr>
        </p:nvSpPr>
        <p:spPr>
          <a:ln/>
        </p:spPr>
        <p:txBody>
          <a:bodyPr/>
          <a:lstStyle/>
          <a:p>
            <a:fld id="{B06F3E62-B375-4B9D-B899-F589470D573C}" type="slidenum">
              <a:rPr lang="ja-JP" altLang="en-US"/>
              <a:pPr/>
              <a:t>14</a:t>
            </a:fld>
            <a:endParaRPr lang="en-US" altLang="ja-JP"/>
          </a:p>
        </p:txBody>
      </p:sp>
      <p:sp>
        <p:nvSpPr>
          <p:cNvPr id="475138" name="Rectangle 2"/>
          <p:cNvSpPr>
            <a:spLocks noGrp="1" noRot="1" noChangeAspect="1" noChangeArrowheads="1" noTextEdit="1"/>
          </p:cNvSpPr>
          <p:nvPr>
            <p:ph type="sldImg"/>
          </p:nvPr>
        </p:nvSpPr>
        <p:spPr>
          <a:ln/>
        </p:spPr>
      </p:sp>
      <p:sp>
        <p:nvSpPr>
          <p:cNvPr id="475139" name="Rectangle 3"/>
          <p:cNvSpPr>
            <a:spLocks noGrp="1" noChangeArrowheads="1"/>
          </p:cNvSpPr>
          <p:nvPr>
            <p:ph type="body" idx="1"/>
          </p:nvPr>
        </p:nvSpPr>
        <p:spPr/>
        <p:txBody>
          <a:bodyPr/>
          <a:lstStyle/>
          <a:p>
            <a:endParaRPr lang="ja-JP"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dt" idx="1"/>
          </p:nvPr>
        </p:nvSpPr>
        <p:spPr>
          <a:ln/>
        </p:spPr>
        <p:txBody>
          <a:bodyPr/>
          <a:lstStyle/>
          <a:p>
            <a:r>
              <a:rPr lang="ja-JP" altLang="en-US"/>
              <a:t>August 4, 2001</a:t>
            </a:r>
            <a:endParaRPr lang="en-US" altLang="ja-JP"/>
          </a:p>
        </p:txBody>
      </p:sp>
      <p:sp>
        <p:nvSpPr>
          <p:cNvPr id="5" name="Rectangle 6"/>
          <p:cNvSpPr>
            <a:spLocks noGrp="1" noChangeArrowheads="1"/>
          </p:cNvSpPr>
          <p:nvPr>
            <p:ph type="ftr" sz="quarter" idx="4"/>
          </p:nvPr>
        </p:nvSpPr>
        <p:spPr>
          <a:ln/>
        </p:spPr>
        <p:txBody>
          <a:bodyPr/>
          <a:lstStyle/>
          <a:p>
            <a:r>
              <a:rPr lang="ja-JP" altLang="en-US"/>
              <a:t>AP-RASC '01 - Session J8</a:t>
            </a:r>
            <a:endParaRPr lang="en-US" altLang="ja-JP"/>
          </a:p>
        </p:txBody>
      </p:sp>
      <p:sp>
        <p:nvSpPr>
          <p:cNvPr id="6" name="Rectangle 7"/>
          <p:cNvSpPr>
            <a:spLocks noGrp="1" noChangeArrowheads="1"/>
          </p:cNvSpPr>
          <p:nvPr>
            <p:ph type="sldNum" sz="quarter" idx="5"/>
          </p:nvPr>
        </p:nvSpPr>
        <p:spPr>
          <a:ln/>
        </p:spPr>
        <p:txBody>
          <a:bodyPr/>
          <a:lstStyle/>
          <a:p>
            <a:fld id="{1AD14E26-2FFE-4A7C-AADA-2F54D7DBF19B}" type="slidenum">
              <a:rPr lang="ja-JP" altLang="en-US"/>
              <a:pPr/>
              <a:t>15</a:t>
            </a:fld>
            <a:endParaRPr lang="en-US" altLang="ja-JP"/>
          </a:p>
        </p:txBody>
      </p:sp>
      <p:sp>
        <p:nvSpPr>
          <p:cNvPr id="476162" name="Rectangle 2"/>
          <p:cNvSpPr>
            <a:spLocks noGrp="1" noRot="1" noChangeAspect="1" noChangeArrowheads="1" noTextEdit="1"/>
          </p:cNvSpPr>
          <p:nvPr>
            <p:ph type="sldImg"/>
          </p:nvPr>
        </p:nvSpPr>
        <p:spPr>
          <a:ln/>
        </p:spPr>
      </p:sp>
      <p:sp>
        <p:nvSpPr>
          <p:cNvPr id="476163" name="Rectangle 3"/>
          <p:cNvSpPr>
            <a:spLocks noGrp="1" noChangeArrowheads="1"/>
          </p:cNvSpPr>
          <p:nvPr>
            <p:ph type="body" idx="1"/>
          </p:nvPr>
        </p:nvSpPr>
        <p:spPr/>
        <p:txBody>
          <a:bodyPr/>
          <a:lstStyle/>
          <a:p>
            <a:endParaRPr lang="ja-JP"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dt" idx="1"/>
          </p:nvPr>
        </p:nvSpPr>
        <p:spPr>
          <a:ln/>
        </p:spPr>
        <p:txBody>
          <a:bodyPr/>
          <a:lstStyle/>
          <a:p>
            <a:r>
              <a:rPr lang="ja-JP" altLang="en-US"/>
              <a:t>August 4, 2001</a:t>
            </a:r>
            <a:endParaRPr lang="en-US" altLang="ja-JP"/>
          </a:p>
        </p:txBody>
      </p:sp>
      <p:sp>
        <p:nvSpPr>
          <p:cNvPr id="5" name="Rectangle 6"/>
          <p:cNvSpPr>
            <a:spLocks noGrp="1" noChangeArrowheads="1"/>
          </p:cNvSpPr>
          <p:nvPr>
            <p:ph type="ftr" sz="quarter" idx="4"/>
          </p:nvPr>
        </p:nvSpPr>
        <p:spPr>
          <a:ln/>
        </p:spPr>
        <p:txBody>
          <a:bodyPr/>
          <a:lstStyle/>
          <a:p>
            <a:r>
              <a:rPr lang="ja-JP" altLang="en-US"/>
              <a:t>AP-RASC '01 - Session J8</a:t>
            </a:r>
            <a:endParaRPr lang="en-US" altLang="ja-JP"/>
          </a:p>
        </p:txBody>
      </p:sp>
      <p:sp>
        <p:nvSpPr>
          <p:cNvPr id="6" name="Rectangle 7"/>
          <p:cNvSpPr>
            <a:spLocks noGrp="1" noChangeArrowheads="1"/>
          </p:cNvSpPr>
          <p:nvPr>
            <p:ph type="sldNum" sz="quarter" idx="5"/>
          </p:nvPr>
        </p:nvSpPr>
        <p:spPr>
          <a:ln/>
        </p:spPr>
        <p:txBody>
          <a:bodyPr/>
          <a:lstStyle/>
          <a:p>
            <a:fld id="{E62118F5-1644-40EA-8DFF-DC36780D2936}" type="slidenum">
              <a:rPr lang="ja-JP" altLang="en-US"/>
              <a:pPr/>
              <a:t>16</a:t>
            </a:fld>
            <a:endParaRPr lang="en-US" altLang="ja-JP"/>
          </a:p>
        </p:txBody>
      </p:sp>
      <p:sp>
        <p:nvSpPr>
          <p:cNvPr id="477186" name="Rectangle 2"/>
          <p:cNvSpPr>
            <a:spLocks noGrp="1" noRot="1" noChangeAspect="1" noChangeArrowheads="1" noTextEdit="1"/>
          </p:cNvSpPr>
          <p:nvPr>
            <p:ph type="sldImg"/>
          </p:nvPr>
        </p:nvSpPr>
        <p:spPr>
          <a:ln/>
        </p:spPr>
      </p:sp>
      <p:sp>
        <p:nvSpPr>
          <p:cNvPr id="477187" name="Rectangle 3"/>
          <p:cNvSpPr>
            <a:spLocks noGrp="1" noChangeArrowheads="1"/>
          </p:cNvSpPr>
          <p:nvPr>
            <p:ph type="body" idx="1"/>
          </p:nvPr>
        </p:nvSpPr>
        <p:spPr/>
        <p:txBody>
          <a:bodyPr/>
          <a:lstStyle/>
          <a:p>
            <a:endParaRPr lang="ja-JP"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dt" idx="1"/>
          </p:nvPr>
        </p:nvSpPr>
        <p:spPr>
          <a:ln/>
        </p:spPr>
        <p:txBody>
          <a:bodyPr/>
          <a:lstStyle/>
          <a:p>
            <a:r>
              <a:rPr lang="ja-JP" altLang="en-US"/>
              <a:t>August 4, 2001</a:t>
            </a:r>
            <a:endParaRPr lang="en-US" altLang="ja-JP"/>
          </a:p>
        </p:txBody>
      </p:sp>
      <p:sp>
        <p:nvSpPr>
          <p:cNvPr id="5" name="Rectangle 6"/>
          <p:cNvSpPr>
            <a:spLocks noGrp="1" noChangeArrowheads="1"/>
          </p:cNvSpPr>
          <p:nvPr>
            <p:ph type="ftr" sz="quarter" idx="4"/>
          </p:nvPr>
        </p:nvSpPr>
        <p:spPr>
          <a:ln/>
        </p:spPr>
        <p:txBody>
          <a:bodyPr/>
          <a:lstStyle/>
          <a:p>
            <a:r>
              <a:rPr lang="ja-JP" altLang="en-US"/>
              <a:t>AP-RASC '01 - Session J8</a:t>
            </a:r>
            <a:endParaRPr lang="en-US" altLang="ja-JP"/>
          </a:p>
        </p:txBody>
      </p:sp>
      <p:sp>
        <p:nvSpPr>
          <p:cNvPr id="6" name="Rectangle 7"/>
          <p:cNvSpPr>
            <a:spLocks noGrp="1" noChangeArrowheads="1"/>
          </p:cNvSpPr>
          <p:nvPr>
            <p:ph type="sldNum" sz="quarter" idx="5"/>
          </p:nvPr>
        </p:nvSpPr>
        <p:spPr>
          <a:ln/>
        </p:spPr>
        <p:txBody>
          <a:bodyPr/>
          <a:lstStyle/>
          <a:p>
            <a:fld id="{1B9D669C-045D-434C-95C1-F733C269BA52}" type="slidenum">
              <a:rPr lang="ja-JP" altLang="en-US"/>
              <a:pPr/>
              <a:t>17</a:t>
            </a:fld>
            <a:endParaRPr lang="en-US" altLang="ja-JP"/>
          </a:p>
        </p:txBody>
      </p:sp>
      <p:sp>
        <p:nvSpPr>
          <p:cNvPr id="478210" name="Rectangle 2"/>
          <p:cNvSpPr>
            <a:spLocks noGrp="1" noRot="1" noChangeAspect="1" noChangeArrowheads="1" noTextEdit="1"/>
          </p:cNvSpPr>
          <p:nvPr>
            <p:ph type="sldImg"/>
          </p:nvPr>
        </p:nvSpPr>
        <p:spPr>
          <a:ln/>
        </p:spPr>
      </p:sp>
      <p:sp>
        <p:nvSpPr>
          <p:cNvPr id="478211" name="Rectangle 3"/>
          <p:cNvSpPr>
            <a:spLocks noGrp="1" noChangeArrowheads="1"/>
          </p:cNvSpPr>
          <p:nvPr>
            <p:ph type="body" idx="1"/>
          </p:nvPr>
        </p:nvSpPr>
        <p:spPr/>
        <p:txBody>
          <a:bodyPr/>
          <a:lstStyle/>
          <a:p>
            <a:endParaRPr lang="ja-JP"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dt" idx="1"/>
          </p:nvPr>
        </p:nvSpPr>
        <p:spPr>
          <a:ln/>
        </p:spPr>
        <p:txBody>
          <a:bodyPr/>
          <a:lstStyle/>
          <a:p>
            <a:r>
              <a:rPr lang="ja-JP" altLang="en-US"/>
              <a:t>August 4, 2001</a:t>
            </a:r>
            <a:endParaRPr lang="en-US" altLang="ja-JP"/>
          </a:p>
        </p:txBody>
      </p:sp>
      <p:sp>
        <p:nvSpPr>
          <p:cNvPr id="5" name="Rectangle 6"/>
          <p:cNvSpPr>
            <a:spLocks noGrp="1" noChangeArrowheads="1"/>
          </p:cNvSpPr>
          <p:nvPr>
            <p:ph type="ftr" sz="quarter" idx="4"/>
          </p:nvPr>
        </p:nvSpPr>
        <p:spPr>
          <a:ln/>
        </p:spPr>
        <p:txBody>
          <a:bodyPr/>
          <a:lstStyle/>
          <a:p>
            <a:r>
              <a:rPr lang="ja-JP" altLang="en-US"/>
              <a:t>AP-RASC '01 - Session J8</a:t>
            </a:r>
            <a:endParaRPr lang="en-US" altLang="ja-JP"/>
          </a:p>
        </p:txBody>
      </p:sp>
      <p:sp>
        <p:nvSpPr>
          <p:cNvPr id="6" name="Rectangle 7"/>
          <p:cNvSpPr>
            <a:spLocks noGrp="1" noChangeArrowheads="1"/>
          </p:cNvSpPr>
          <p:nvPr>
            <p:ph type="sldNum" sz="quarter" idx="5"/>
          </p:nvPr>
        </p:nvSpPr>
        <p:spPr>
          <a:ln/>
        </p:spPr>
        <p:txBody>
          <a:bodyPr/>
          <a:lstStyle/>
          <a:p>
            <a:fld id="{339C372F-4919-4657-ABC9-7BC9AEEC4DAF}" type="slidenum">
              <a:rPr lang="ja-JP" altLang="en-US"/>
              <a:pPr/>
              <a:t>18</a:t>
            </a:fld>
            <a:endParaRPr lang="en-US" altLang="ja-JP"/>
          </a:p>
        </p:txBody>
      </p:sp>
      <p:sp>
        <p:nvSpPr>
          <p:cNvPr id="524290" name="Rectangle 2"/>
          <p:cNvSpPr>
            <a:spLocks noGrp="1" noRot="1" noChangeAspect="1" noChangeArrowheads="1" noTextEdit="1"/>
          </p:cNvSpPr>
          <p:nvPr>
            <p:ph type="sldImg"/>
          </p:nvPr>
        </p:nvSpPr>
        <p:spPr>
          <a:ln/>
        </p:spPr>
      </p:sp>
      <p:sp>
        <p:nvSpPr>
          <p:cNvPr id="524291" name="Rectangle 3"/>
          <p:cNvSpPr>
            <a:spLocks noGrp="1" noChangeArrowheads="1"/>
          </p:cNvSpPr>
          <p:nvPr>
            <p:ph type="body" idx="1"/>
          </p:nvPr>
        </p:nvSpPr>
        <p:spPr/>
        <p:txBody>
          <a:bodyPr/>
          <a:lstStyle/>
          <a:p>
            <a:endParaRPr lang="ja-JP"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dt" idx="1"/>
          </p:nvPr>
        </p:nvSpPr>
        <p:spPr>
          <a:ln/>
        </p:spPr>
        <p:txBody>
          <a:bodyPr/>
          <a:lstStyle/>
          <a:p>
            <a:r>
              <a:rPr lang="ja-JP" altLang="en-US"/>
              <a:t>August 4, 2001</a:t>
            </a:r>
            <a:endParaRPr lang="en-US" altLang="ja-JP"/>
          </a:p>
        </p:txBody>
      </p:sp>
      <p:sp>
        <p:nvSpPr>
          <p:cNvPr id="5" name="Rectangle 6"/>
          <p:cNvSpPr>
            <a:spLocks noGrp="1" noChangeArrowheads="1"/>
          </p:cNvSpPr>
          <p:nvPr>
            <p:ph type="ftr" sz="quarter" idx="4"/>
          </p:nvPr>
        </p:nvSpPr>
        <p:spPr>
          <a:ln/>
        </p:spPr>
        <p:txBody>
          <a:bodyPr/>
          <a:lstStyle/>
          <a:p>
            <a:r>
              <a:rPr lang="ja-JP" altLang="en-US"/>
              <a:t>AP-RASC '01 - Session J8</a:t>
            </a:r>
            <a:endParaRPr lang="en-US" altLang="ja-JP"/>
          </a:p>
        </p:txBody>
      </p:sp>
      <p:sp>
        <p:nvSpPr>
          <p:cNvPr id="6" name="Rectangle 7"/>
          <p:cNvSpPr>
            <a:spLocks noGrp="1" noChangeArrowheads="1"/>
          </p:cNvSpPr>
          <p:nvPr>
            <p:ph type="sldNum" sz="quarter" idx="5"/>
          </p:nvPr>
        </p:nvSpPr>
        <p:spPr>
          <a:ln/>
        </p:spPr>
        <p:txBody>
          <a:bodyPr/>
          <a:lstStyle/>
          <a:p>
            <a:fld id="{90A248FE-8FE6-4B01-B085-FC0DF321D3A8}" type="slidenum">
              <a:rPr lang="ja-JP" altLang="en-US"/>
              <a:pPr/>
              <a:t>19</a:t>
            </a:fld>
            <a:endParaRPr lang="en-US" altLang="ja-JP"/>
          </a:p>
        </p:txBody>
      </p:sp>
      <p:sp>
        <p:nvSpPr>
          <p:cNvPr id="479234" name="Rectangle 2"/>
          <p:cNvSpPr>
            <a:spLocks noGrp="1" noRot="1" noChangeAspect="1" noChangeArrowheads="1" noTextEdit="1"/>
          </p:cNvSpPr>
          <p:nvPr>
            <p:ph type="sldImg"/>
          </p:nvPr>
        </p:nvSpPr>
        <p:spPr>
          <a:ln/>
        </p:spPr>
      </p:sp>
      <p:sp>
        <p:nvSpPr>
          <p:cNvPr id="479235" name="Rectangle 3"/>
          <p:cNvSpPr>
            <a:spLocks noGrp="1" noChangeArrowheads="1"/>
          </p:cNvSpPr>
          <p:nvPr>
            <p:ph type="body" idx="1"/>
          </p:nvPr>
        </p:nvSpPr>
        <p:spPr/>
        <p:txBody>
          <a:bodyPr/>
          <a:lstStyle/>
          <a:p>
            <a:endParaRPr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dt" idx="1"/>
          </p:nvPr>
        </p:nvSpPr>
        <p:spPr>
          <a:ln/>
        </p:spPr>
        <p:txBody>
          <a:bodyPr/>
          <a:lstStyle/>
          <a:p>
            <a:r>
              <a:rPr lang="ja-JP" altLang="en-US"/>
              <a:t>August 4, 2001</a:t>
            </a:r>
            <a:endParaRPr lang="en-US" altLang="ja-JP"/>
          </a:p>
        </p:txBody>
      </p:sp>
      <p:sp>
        <p:nvSpPr>
          <p:cNvPr id="5" name="Rectangle 6"/>
          <p:cNvSpPr>
            <a:spLocks noGrp="1" noChangeArrowheads="1"/>
          </p:cNvSpPr>
          <p:nvPr>
            <p:ph type="ftr" sz="quarter" idx="4"/>
          </p:nvPr>
        </p:nvSpPr>
        <p:spPr>
          <a:ln/>
        </p:spPr>
        <p:txBody>
          <a:bodyPr/>
          <a:lstStyle/>
          <a:p>
            <a:r>
              <a:rPr lang="ja-JP" altLang="en-US"/>
              <a:t>AP-RASC '01 - Session J8</a:t>
            </a:r>
            <a:endParaRPr lang="en-US" altLang="ja-JP"/>
          </a:p>
        </p:txBody>
      </p:sp>
      <p:sp>
        <p:nvSpPr>
          <p:cNvPr id="6" name="Rectangle 7"/>
          <p:cNvSpPr>
            <a:spLocks noGrp="1" noChangeArrowheads="1"/>
          </p:cNvSpPr>
          <p:nvPr>
            <p:ph type="sldNum" sz="quarter" idx="5"/>
          </p:nvPr>
        </p:nvSpPr>
        <p:spPr>
          <a:ln/>
        </p:spPr>
        <p:txBody>
          <a:bodyPr/>
          <a:lstStyle/>
          <a:p>
            <a:fld id="{46F56187-81E0-4C33-BBF5-E98BF8777250}" type="slidenum">
              <a:rPr lang="ja-JP" altLang="en-US"/>
              <a:pPr/>
              <a:t>2</a:t>
            </a:fld>
            <a:endParaRPr lang="en-US" altLang="ja-JP"/>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ja-JP"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dt" idx="1"/>
          </p:nvPr>
        </p:nvSpPr>
        <p:spPr>
          <a:ln/>
        </p:spPr>
        <p:txBody>
          <a:bodyPr/>
          <a:lstStyle/>
          <a:p>
            <a:r>
              <a:rPr lang="ja-JP" altLang="en-US"/>
              <a:t>August 4, 2001</a:t>
            </a:r>
            <a:endParaRPr lang="en-US" altLang="ja-JP"/>
          </a:p>
        </p:txBody>
      </p:sp>
      <p:sp>
        <p:nvSpPr>
          <p:cNvPr id="5" name="Rectangle 6"/>
          <p:cNvSpPr>
            <a:spLocks noGrp="1" noChangeArrowheads="1"/>
          </p:cNvSpPr>
          <p:nvPr>
            <p:ph type="ftr" sz="quarter" idx="4"/>
          </p:nvPr>
        </p:nvSpPr>
        <p:spPr>
          <a:ln/>
        </p:spPr>
        <p:txBody>
          <a:bodyPr/>
          <a:lstStyle/>
          <a:p>
            <a:r>
              <a:rPr lang="ja-JP" altLang="en-US"/>
              <a:t>AP-RASC '01 - Session J8</a:t>
            </a:r>
            <a:endParaRPr lang="en-US" altLang="ja-JP"/>
          </a:p>
        </p:txBody>
      </p:sp>
      <p:sp>
        <p:nvSpPr>
          <p:cNvPr id="6" name="Rectangle 7"/>
          <p:cNvSpPr>
            <a:spLocks noGrp="1" noChangeArrowheads="1"/>
          </p:cNvSpPr>
          <p:nvPr>
            <p:ph type="sldNum" sz="quarter" idx="5"/>
          </p:nvPr>
        </p:nvSpPr>
        <p:spPr>
          <a:ln/>
        </p:spPr>
        <p:txBody>
          <a:bodyPr/>
          <a:lstStyle/>
          <a:p>
            <a:fld id="{B0FD4638-BA0C-4DA2-A42E-F9BC8C2FD503}" type="slidenum">
              <a:rPr lang="ja-JP" altLang="en-US"/>
              <a:pPr/>
              <a:t>20</a:t>
            </a:fld>
            <a:endParaRPr lang="en-US" altLang="ja-JP"/>
          </a:p>
        </p:txBody>
      </p:sp>
      <p:sp>
        <p:nvSpPr>
          <p:cNvPr id="514050" name="Rectangle 2"/>
          <p:cNvSpPr>
            <a:spLocks noGrp="1" noRot="1" noChangeAspect="1" noChangeArrowheads="1" noTextEdit="1"/>
          </p:cNvSpPr>
          <p:nvPr>
            <p:ph type="sldImg"/>
          </p:nvPr>
        </p:nvSpPr>
        <p:spPr>
          <a:ln/>
        </p:spPr>
      </p:sp>
      <p:sp>
        <p:nvSpPr>
          <p:cNvPr id="514051" name="Rectangle 3"/>
          <p:cNvSpPr>
            <a:spLocks noGrp="1" noChangeArrowheads="1"/>
          </p:cNvSpPr>
          <p:nvPr>
            <p:ph type="body" idx="1"/>
          </p:nvPr>
        </p:nvSpPr>
        <p:spPr/>
        <p:txBody>
          <a:bodyPr/>
          <a:lstStyle/>
          <a:p>
            <a:endParaRPr lang="ja-JP"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dt" idx="1"/>
          </p:nvPr>
        </p:nvSpPr>
        <p:spPr>
          <a:ln/>
        </p:spPr>
        <p:txBody>
          <a:bodyPr/>
          <a:lstStyle/>
          <a:p>
            <a:r>
              <a:rPr lang="ja-JP" altLang="en-US"/>
              <a:t>August 4, 2001</a:t>
            </a:r>
            <a:endParaRPr lang="en-US" altLang="ja-JP"/>
          </a:p>
        </p:txBody>
      </p:sp>
      <p:sp>
        <p:nvSpPr>
          <p:cNvPr id="5" name="Rectangle 6"/>
          <p:cNvSpPr>
            <a:spLocks noGrp="1" noChangeArrowheads="1"/>
          </p:cNvSpPr>
          <p:nvPr>
            <p:ph type="ftr" sz="quarter" idx="4"/>
          </p:nvPr>
        </p:nvSpPr>
        <p:spPr>
          <a:ln/>
        </p:spPr>
        <p:txBody>
          <a:bodyPr/>
          <a:lstStyle/>
          <a:p>
            <a:r>
              <a:rPr lang="ja-JP" altLang="en-US"/>
              <a:t>AP-RASC '01 - Session J8</a:t>
            </a:r>
            <a:endParaRPr lang="en-US" altLang="ja-JP"/>
          </a:p>
        </p:txBody>
      </p:sp>
      <p:sp>
        <p:nvSpPr>
          <p:cNvPr id="6" name="Rectangle 7"/>
          <p:cNvSpPr>
            <a:spLocks noGrp="1" noChangeArrowheads="1"/>
          </p:cNvSpPr>
          <p:nvPr>
            <p:ph type="sldNum" sz="quarter" idx="5"/>
          </p:nvPr>
        </p:nvSpPr>
        <p:spPr>
          <a:ln/>
        </p:spPr>
        <p:txBody>
          <a:bodyPr/>
          <a:lstStyle/>
          <a:p>
            <a:fld id="{7852EC75-42A8-4C27-8B46-C2B4A5DCA384}" type="slidenum">
              <a:rPr lang="ja-JP" altLang="en-US"/>
              <a:pPr/>
              <a:t>21</a:t>
            </a:fld>
            <a:endParaRPr lang="en-US" altLang="ja-JP"/>
          </a:p>
        </p:txBody>
      </p:sp>
      <p:sp>
        <p:nvSpPr>
          <p:cNvPr id="515074" name="Rectangle 2"/>
          <p:cNvSpPr>
            <a:spLocks noGrp="1" noRot="1" noChangeAspect="1" noChangeArrowheads="1" noTextEdit="1"/>
          </p:cNvSpPr>
          <p:nvPr>
            <p:ph type="sldImg"/>
          </p:nvPr>
        </p:nvSpPr>
        <p:spPr>
          <a:ln/>
        </p:spPr>
      </p:sp>
      <p:sp>
        <p:nvSpPr>
          <p:cNvPr id="515075" name="Rectangle 3"/>
          <p:cNvSpPr>
            <a:spLocks noGrp="1" noChangeArrowheads="1"/>
          </p:cNvSpPr>
          <p:nvPr>
            <p:ph type="body" idx="1"/>
          </p:nvPr>
        </p:nvSpPr>
        <p:spPr/>
        <p:txBody>
          <a:bodyPr/>
          <a:lstStyle/>
          <a:p>
            <a:endParaRPr lang="ja-JP"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dt" idx="1"/>
          </p:nvPr>
        </p:nvSpPr>
        <p:spPr>
          <a:ln/>
        </p:spPr>
        <p:txBody>
          <a:bodyPr/>
          <a:lstStyle/>
          <a:p>
            <a:r>
              <a:rPr lang="ja-JP" altLang="en-US"/>
              <a:t>August 4, 2001</a:t>
            </a:r>
            <a:endParaRPr lang="en-US" altLang="ja-JP"/>
          </a:p>
        </p:txBody>
      </p:sp>
      <p:sp>
        <p:nvSpPr>
          <p:cNvPr id="5" name="Rectangle 6"/>
          <p:cNvSpPr>
            <a:spLocks noGrp="1" noChangeArrowheads="1"/>
          </p:cNvSpPr>
          <p:nvPr>
            <p:ph type="ftr" sz="quarter" idx="4"/>
          </p:nvPr>
        </p:nvSpPr>
        <p:spPr>
          <a:ln/>
        </p:spPr>
        <p:txBody>
          <a:bodyPr/>
          <a:lstStyle/>
          <a:p>
            <a:r>
              <a:rPr lang="ja-JP" altLang="en-US"/>
              <a:t>AP-RASC '01 - Session J8</a:t>
            </a:r>
            <a:endParaRPr lang="en-US" altLang="ja-JP"/>
          </a:p>
        </p:txBody>
      </p:sp>
      <p:sp>
        <p:nvSpPr>
          <p:cNvPr id="6" name="Rectangle 7"/>
          <p:cNvSpPr>
            <a:spLocks noGrp="1" noChangeArrowheads="1"/>
          </p:cNvSpPr>
          <p:nvPr>
            <p:ph type="sldNum" sz="quarter" idx="5"/>
          </p:nvPr>
        </p:nvSpPr>
        <p:spPr>
          <a:ln/>
        </p:spPr>
        <p:txBody>
          <a:bodyPr/>
          <a:lstStyle/>
          <a:p>
            <a:fld id="{5341716D-005F-42F3-BFB0-611F0B74FC0B}" type="slidenum">
              <a:rPr lang="ja-JP" altLang="en-US"/>
              <a:pPr/>
              <a:t>22</a:t>
            </a:fld>
            <a:endParaRPr lang="en-US" altLang="ja-JP"/>
          </a:p>
        </p:txBody>
      </p:sp>
      <p:sp>
        <p:nvSpPr>
          <p:cNvPr id="504834" name="Rectangle 2"/>
          <p:cNvSpPr>
            <a:spLocks noGrp="1" noRot="1" noChangeAspect="1" noChangeArrowheads="1" noTextEdit="1"/>
          </p:cNvSpPr>
          <p:nvPr>
            <p:ph type="sldImg"/>
          </p:nvPr>
        </p:nvSpPr>
        <p:spPr>
          <a:ln/>
        </p:spPr>
      </p:sp>
      <p:sp>
        <p:nvSpPr>
          <p:cNvPr id="504835" name="Rectangle 3"/>
          <p:cNvSpPr>
            <a:spLocks noGrp="1" noChangeArrowheads="1"/>
          </p:cNvSpPr>
          <p:nvPr>
            <p:ph type="body" idx="1"/>
          </p:nvPr>
        </p:nvSpPr>
        <p:spPr/>
        <p:txBody>
          <a:bodyPr/>
          <a:lstStyle/>
          <a:p>
            <a:endParaRPr lang="ja-JP"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dt" idx="1"/>
          </p:nvPr>
        </p:nvSpPr>
        <p:spPr>
          <a:ln/>
        </p:spPr>
        <p:txBody>
          <a:bodyPr/>
          <a:lstStyle/>
          <a:p>
            <a:r>
              <a:rPr lang="ja-JP" altLang="en-US"/>
              <a:t>August 4, 2001</a:t>
            </a:r>
            <a:endParaRPr lang="en-US" altLang="ja-JP"/>
          </a:p>
        </p:txBody>
      </p:sp>
      <p:sp>
        <p:nvSpPr>
          <p:cNvPr id="5" name="Rectangle 6"/>
          <p:cNvSpPr>
            <a:spLocks noGrp="1" noChangeArrowheads="1"/>
          </p:cNvSpPr>
          <p:nvPr>
            <p:ph type="ftr" sz="quarter" idx="4"/>
          </p:nvPr>
        </p:nvSpPr>
        <p:spPr>
          <a:ln/>
        </p:spPr>
        <p:txBody>
          <a:bodyPr/>
          <a:lstStyle/>
          <a:p>
            <a:r>
              <a:rPr lang="ja-JP" altLang="en-US"/>
              <a:t>AP-RASC '01 - Session J8</a:t>
            </a:r>
            <a:endParaRPr lang="en-US" altLang="ja-JP"/>
          </a:p>
        </p:txBody>
      </p:sp>
      <p:sp>
        <p:nvSpPr>
          <p:cNvPr id="6" name="Rectangle 7"/>
          <p:cNvSpPr>
            <a:spLocks noGrp="1" noChangeArrowheads="1"/>
          </p:cNvSpPr>
          <p:nvPr>
            <p:ph type="sldNum" sz="quarter" idx="5"/>
          </p:nvPr>
        </p:nvSpPr>
        <p:spPr>
          <a:ln/>
        </p:spPr>
        <p:txBody>
          <a:bodyPr/>
          <a:lstStyle/>
          <a:p>
            <a:fld id="{BDBC1267-1FA0-42F0-B028-45D0466337E9}" type="slidenum">
              <a:rPr lang="ja-JP" altLang="en-US"/>
              <a:pPr/>
              <a:t>23</a:t>
            </a:fld>
            <a:endParaRPr lang="en-US" altLang="ja-JP"/>
          </a:p>
        </p:txBody>
      </p:sp>
      <p:sp>
        <p:nvSpPr>
          <p:cNvPr id="518146" name="Rectangle 2"/>
          <p:cNvSpPr>
            <a:spLocks noGrp="1" noRot="1" noChangeAspect="1" noChangeArrowheads="1" noTextEdit="1"/>
          </p:cNvSpPr>
          <p:nvPr>
            <p:ph type="sldImg"/>
          </p:nvPr>
        </p:nvSpPr>
        <p:spPr>
          <a:ln/>
        </p:spPr>
      </p:sp>
      <p:sp>
        <p:nvSpPr>
          <p:cNvPr id="518147" name="Rectangle 3"/>
          <p:cNvSpPr>
            <a:spLocks noGrp="1" noChangeArrowheads="1"/>
          </p:cNvSpPr>
          <p:nvPr>
            <p:ph type="body" idx="1"/>
          </p:nvPr>
        </p:nvSpPr>
        <p:spPr/>
        <p:txBody>
          <a:bodyPr/>
          <a:lstStyle/>
          <a:p>
            <a:endParaRPr lang="ja-JP"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dt" idx="1"/>
          </p:nvPr>
        </p:nvSpPr>
        <p:spPr>
          <a:ln/>
        </p:spPr>
        <p:txBody>
          <a:bodyPr/>
          <a:lstStyle/>
          <a:p>
            <a:r>
              <a:rPr lang="ja-JP" altLang="en-US"/>
              <a:t>August 4, 2001</a:t>
            </a:r>
            <a:endParaRPr lang="en-US" altLang="ja-JP"/>
          </a:p>
        </p:txBody>
      </p:sp>
      <p:sp>
        <p:nvSpPr>
          <p:cNvPr id="5" name="Rectangle 6"/>
          <p:cNvSpPr>
            <a:spLocks noGrp="1" noChangeArrowheads="1"/>
          </p:cNvSpPr>
          <p:nvPr>
            <p:ph type="ftr" sz="quarter" idx="4"/>
          </p:nvPr>
        </p:nvSpPr>
        <p:spPr>
          <a:ln/>
        </p:spPr>
        <p:txBody>
          <a:bodyPr/>
          <a:lstStyle/>
          <a:p>
            <a:r>
              <a:rPr lang="ja-JP" altLang="en-US"/>
              <a:t>AP-RASC '01 - Session J8</a:t>
            </a:r>
            <a:endParaRPr lang="en-US" altLang="ja-JP"/>
          </a:p>
        </p:txBody>
      </p:sp>
      <p:sp>
        <p:nvSpPr>
          <p:cNvPr id="6" name="Rectangle 7"/>
          <p:cNvSpPr>
            <a:spLocks noGrp="1" noChangeArrowheads="1"/>
          </p:cNvSpPr>
          <p:nvPr>
            <p:ph type="sldNum" sz="quarter" idx="5"/>
          </p:nvPr>
        </p:nvSpPr>
        <p:spPr>
          <a:ln/>
        </p:spPr>
        <p:txBody>
          <a:bodyPr/>
          <a:lstStyle/>
          <a:p>
            <a:fld id="{B5BFA1A5-D337-413A-AF34-1E8C549A784A}" type="slidenum">
              <a:rPr lang="ja-JP" altLang="en-US"/>
              <a:pPr/>
              <a:t>25</a:t>
            </a:fld>
            <a:endParaRPr lang="en-US" altLang="ja-JP"/>
          </a:p>
        </p:txBody>
      </p:sp>
      <p:sp>
        <p:nvSpPr>
          <p:cNvPr id="516098" name="Rectangle 2"/>
          <p:cNvSpPr>
            <a:spLocks noGrp="1" noRot="1" noChangeAspect="1" noChangeArrowheads="1" noTextEdit="1"/>
          </p:cNvSpPr>
          <p:nvPr>
            <p:ph type="sldImg"/>
          </p:nvPr>
        </p:nvSpPr>
        <p:spPr>
          <a:ln/>
        </p:spPr>
      </p:sp>
      <p:sp>
        <p:nvSpPr>
          <p:cNvPr id="516099" name="Rectangle 3"/>
          <p:cNvSpPr>
            <a:spLocks noGrp="1" noChangeArrowheads="1"/>
          </p:cNvSpPr>
          <p:nvPr>
            <p:ph type="body" idx="1"/>
          </p:nvPr>
        </p:nvSpPr>
        <p:spPr/>
        <p:txBody>
          <a:bodyPr/>
          <a:lstStyle/>
          <a:p>
            <a:endParaRPr lang="ja-JP"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dt" idx="1"/>
          </p:nvPr>
        </p:nvSpPr>
        <p:spPr>
          <a:ln/>
        </p:spPr>
        <p:txBody>
          <a:bodyPr/>
          <a:lstStyle/>
          <a:p>
            <a:r>
              <a:rPr lang="ja-JP" altLang="en-US"/>
              <a:t>August 4, 2001</a:t>
            </a:r>
            <a:endParaRPr lang="en-US" altLang="ja-JP"/>
          </a:p>
        </p:txBody>
      </p:sp>
      <p:sp>
        <p:nvSpPr>
          <p:cNvPr id="5" name="Rectangle 6"/>
          <p:cNvSpPr>
            <a:spLocks noGrp="1" noChangeArrowheads="1"/>
          </p:cNvSpPr>
          <p:nvPr>
            <p:ph type="ftr" sz="quarter" idx="4"/>
          </p:nvPr>
        </p:nvSpPr>
        <p:spPr>
          <a:ln/>
        </p:spPr>
        <p:txBody>
          <a:bodyPr/>
          <a:lstStyle/>
          <a:p>
            <a:r>
              <a:rPr lang="ja-JP" altLang="en-US"/>
              <a:t>AP-RASC '01 - Session J8</a:t>
            </a:r>
            <a:endParaRPr lang="en-US" altLang="ja-JP"/>
          </a:p>
        </p:txBody>
      </p:sp>
      <p:sp>
        <p:nvSpPr>
          <p:cNvPr id="6" name="Rectangle 7"/>
          <p:cNvSpPr>
            <a:spLocks noGrp="1" noChangeArrowheads="1"/>
          </p:cNvSpPr>
          <p:nvPr>
            <p:ph type="sldNum" sz="quarter" idx="5"/>
          </p:nvPr>
        </p:nvSpPr>
        <p:spPr>
          <a:ln/>
        </p:spPr>
        <p:txBody>
          <a:bodyPr/>
          <a:lstStyle/>
          <a:p>
            <a:fld id="{8778C02F-2D05-4EF1-A659-88EEE0A6C230}" type="slidenum">
              <a:rPr lang="ja-JP" altLang="en-US"/>
              <a:pPr/>
              <a:t>3</a:t>
            </a:fld>
            <a:endParaRPr lang="en-US" altLang="ja-JP"/>
          </a:p>
        </p:txBody>
      </p:sp>
      <p:sp>
        <p:nvSpPr>
          <p:cNvPr id="413698" name="Rectangle 2"/>
          <p:cNvSpPr>
            <a:spLocks noGrp="1" noRot="1" noChangeAspect="1" noChangeArrowheads="1" noTextEdit="1"/>
          </p:cNvSpPr>
          <p:nvPr>
            <p:ph type="sldImg"/>
          </p:nvPr>
        </p:nvSpPr>
        <p:spPr>
          <a:ln/>
        </p:spPr>
      </p:sp>
      <p:sp>
        <p:nvSpPr>
          <p:cNvPr id="413699" name="Rectangle 3"/>
          <p:cNvSpPr>
            <a:spLocks noGrp="1" noChangeArrowheads="1"/>
          </p:cNvSpPr>
          <p:nvPr>
            <p:ph type="body" idx="1"/>
          </p:nvPr>
        </p:nvSpPr>
        <p:spPr/>
        <p:txBody>
          <a:bodyPr/>
          <a:lstStyle/>
          <a:p>
            <a:endParaRPr lang="ja-JP"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dt" idx="1"/>
          </p:nvPr>
        </p:nvSpPr>
        <p:spPr>
          <a:ln/>
        </p:spPr>
        <p:txBody>
          <a:bodyPr/>
          <a:lstStyle/>
          <a:p>
            <a:r>
              <a:rPr lang="ja-JP" altLang="en-US"/>
              <a:t>August 4, 2001</a:t>
            </a:r>
            <a:endParaRPr lang="en-US" altLang="ja-JP"/>
          </a:p>
        </p:txBody>
      </p:sp>
      <p:sp>
        <p:nvSpPr>
          <p:cNvPr id="5" name="Rectangle 6"/>
          <p:cNvSpPr>
            <a:spLocks noGrp="1" noChangeArrowheads="1"/>
          </p:cNvSpPr>
          <p:nvPr>
            <p:ph type="ftr" sz="quarter" idx="4"/>
          </p:nvPr>
        </p:nvSpPr>
        <p:spPr>
          <a:ln/>
        </p:spPr>
        <p:txBody>
          <a:bodyPr/>
          <a:lstStyle/>
          <a:p>
            <a:r>
              <a:rPr lang="ja-JP" altLang="en-US"/>
              <a:t>AP-RASC '01 - Session J8</a:t>
            </a:r>
            <a:endParaRPr lang="en-US" altLang="ja-JP"/>
          </a:p>
        </p:txBody>
      </p:sp>
      <p:sp>
        <p:nvSpPr>
          <p:cNvPr id="6" name="Rectangle 7"/>
          <p:cNvSpPr>
            <a:spLocks noGrp="1" noChangeArrowheads="1"/>
          </p:cNvSpPr>
          <p:nvPr>
            <p:ph type="sldNum" sz="quarter" idx="5"/>
          </p:nvPr>
        </p:nvSpPr>
        <p:spPr>
          <a:ln/>
        </p:spPr>
        <p:txBody>
          <a:bodyPr/>
          <a:lstStyle/>
          <a:p>
            <a:fld id="{B5875604-F19D-4368-90D1-A1D822C86BE3}" type="slidenum">
              <a:rPr lang="ja-JP" altLang="en-US"/>
              <a:pPr/>
              <a:t>4</a:t>
            </a:fld>
            <a:endParaRPr lang="en-US" altLang="ja-JP"/>
          </a:p>
        </p:txBody>
      </p:sp>
      <p:sp>
        <p:nvSpPr>
          <p:cNvPr id="420866" name="Rectangle 2"/>
          <p:cNvSpPr>
            <a:spLocks noGrp="1" noRot="1" noChangeAspect="1" noChangeArrowheads="1" noTextEdit="1"/>
          </p:cNvSpPr>
          <p:nvPr>
            <p:ph type="sldImg"/>
          </p:nvPr>
        </p:nvSpPr>
        <p:spPr>
          <a:ln/>
        </p:spPr>
      </p:sp>
      <p:sp>
        <p:nvSpPr>
          <p:cNvPr id="420867" name="Rectangle 3"/>
          <p:cNvSpPr>
            <a:spLocks noGrp="1" noChangeArrowheads="1"/>
          </p:cNvSpPr>
          <p:nvPr>
            <p:ph type="body" idx="1"/>
          </p:nvPr>
        </p:nvSpPr>
        <p:spPr/>
        <p:txBody>
          <a:bodyPr/>
          <a:lstStyle/>
          <a:p>
            <a:endParaRPr lang="ja-JP"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dt" idx="1"/>
          </p:nvPr>
        </p:nvSpPr>
        <p:spPr>
          <a:ln/>
        </p:spPr>
        <p:txBody>
          <a:bodyPr/>
          <a:lstStyle/>
          <a:p>
            <a:r>
              <a:rPr lang="ja-JP" altLang="en-US"/>
              <a:t>August 4, 2001</a:t>
            </a:r>
            <a:endParaRPr lang="en-US" altLang="ja-JP"/>
          </a:p>
        </p:txBody>
      </p:sp>
      <p:sp>
        <p:nvSpPr>
          <p:cNvPr id="5" name="Rectangle 6"/>
          <p:cNvSpPr>
            <a:spLocks noGrp="1" noChangeArrowheads="1"/>
          </p:cNvSpPr>
          <p:nvPr>
            <p:ph type="ftr" sz="quarter" idx="4"/>
          </p:nvPr>
        </p:nvSpPr>
        <p:spPr>
          <a:ln/>
        </p:spPr>
        <p:txBody>
          <a:bodyPr/>
          <a:lstStyle/>
          <a:p>
            <a:r>
              <a:rPr lang="ja-JP" altLang="en-US"/>
              <a:t>AP-RASC '01 - Session J8</a:t>
            </a:r>
            <a:endParaRPr lang="en-US" altLang="ja-JP"/>
          </a:p>
        </p:txBody>
      </p:sp>
      <p:sp>
        <p:nvSpPr>
          <p:cNvPr id="6" name="Rectangle 7"/>
          <p:cNvSpPr>
            <a:spLocks noGrp="1" noChangeArrowheads="1"/>
          </p:cNvSpPr>
          <p:nvPr>
            <p:ph type="sldNum" sz="quarter" idx="5"/>
          </p:nvPr>
        </p:nvSpPr>
        <p:spPr>
          <a:ln/>
        </p:spPr>
        <p:txBody>
          <a:bodyPr/>
          <a:lstStyle/>
          <a:p>
            <a:fld id="{83A44447-CAE7-4801-B3C1-6BF100B69F4F}" type="slidenum">
              <a:rPr lang="ja-JP" altLang="en-US"/>
              <a:pPr/>
              <a:t>5</a:t>
            </a:fld>
            <a:endParaRPr lang="en-US" altLang="ja-JP"/>
          </a:p>
        </p:txBody>
      </p:sp>
      <p:sp>
        <p:nvSpPr>
          <p:cNvPr id="439298" name="Rectangle 2"/>
          <p:cNvSpPr>
            <a:spLocks noGrp="1" noRot="1" noChangeAspect="1" noChangeArrowheads="1" noTextEdit="1"/>
          </p:cNvSpPr>
          <p:nvPr>
            <p:ph type="sldImg"/>
          </p:nvPr>
        </p:nvSpPr>
        <p:spPr>
          <a:ln/>
        </p:spPr>
      </p:sp>
      <p:sp>
        <p:nvSpPr>
          <p:cNvPr id="439299" name="Rectangle 3"/>
          <p:cNvSpPr>
            <a:spLocks noGrp="1" noChangeArrowheads="1"/>
          </p:cNvSpPr>
          <p:nvPr>
            <p:ph type="body" idx="1"/>
          </p:nvPr>
        </p:nvSpPr>
        <p:spPr/>
        <p:txBody>
          <a:bodyPr/>
          <a:lstStyle/>
          <a:p>
            <a:endParaRPr lang="ja-JP"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dt" idx="1"/>
          </p:nvPr>
        </p:nvSpPr>
        <p:spPr>
          <a:ln/>
        </p:spPr>
        <p:txBody>
          <a:bodyPr/>
          <a:lstStyle/>
          <a:p>
            <a:r>
              <a:rPr lang="ja-JP" altLang="en-US"/>
              <a:t>August 4, 2001</a:t>
            </a:r>
            <a:endParaRPr lang="en-US" altLang="ja-JP"/>
          </a:p>
        </p:txBody>
      </p:sp>
      <p:sp>
        <p:nvSpPr>
          <p:cNvPr id="5" name="Rectangle 6"/>
          <p:cNvSpPr>
            <a:spLocks noGrp="1" noChangeArrowheads="1"/>
          </p:cNvSpPr>
          <p:nvPr>
            <p:ph type="ftr" sz="quarter" idx="4"/>
          </p:nvPr>
        </p:nvSpPr>
        <p:spPr>
          <a:ln/>
        </p:spPr>
        <p:txBody>
          <a:bodyPr/>
          <a:lstStyle/>
          <a:p>
            <a:r>
              <a:rPr lang="ja-JP" altLang="en-US"/>
              <a:t>AP-RASC '01 - Session J8</a:t>
            </a:r>
            <a:endParaRPr lang="en-US" altLang="ja-JP"/>
          </a:p>
        </p:txBody>
      </p:sp>
      <p:sp>
        <p:nvSpPr>
          <p:cNvPr id="6" name="Rectangle 7"/>
          <p:cNvSpPr>
            <a:spLocks noGrp="1" noChangeArrowheads="1"/>
          </p:cNvSpPr>
          <p:nvPr>
            <p:ph type="sldNum" sz="quarter" idx="5"/>
          </p:nvPr>
        </p:nvSpPr>
        <p:spPr>
          <a:ln/>
        </p:spPr>
        <p:txBody>
          <a:bodyPr/>
          <a:lstStyle/>
          <a:p>
            <a:fld id="{6A9ACA35-1407-4985-91BE-2541EC21851A}" type="slidenum">
              <a:rPr lang="ja-JP" altLang="en-US"/>
              <a:pPr/>
              <a:t>6</a:t>
            </a:fld>
            <a:endParaRPr lang="en-US" altLang="ja-JP"/>
          </a:p>
        </p:txBody>
      </p:sp>
      <p:sp>
        <p:nvSpPr>
          <p:cNvPr id="440322" name="Rectangle 2"/>
          <p:cNvSpPr>
            <a:spLocks noGrp="1" noRot="1" noChangeAspect="1" noChangeArrowheads="1" noTextEdit="1"/>
          </p:cNvSpPr>
          <p:nvPr>
            <p:ph type="sldImg"/>
          </p:nvPr>
        </p:nvSpPr>
        <p:spPr>
          <a:ln/>
        </p:spPr>
      </p:sp>
      <p:sp>
        <p:nvSpPr>
          <p:cNvPr id="440323" name="Rectangle 3"/>
          <p:cNvSpPr>
            <a:spLocks noGrp="1" noChangeArrowheads="1"/>
          </p:cNvSpPr>
          <p:nvPr>
            <p:ph type="body" idx="1"/>
          </p:nvPr>
        </p:nvSpPr>
        <p:spPr/>
        <p:txBody>
          <a:bodyPr/>
          <a:lstStyle/>
          <a:p>
            <a:endParaRPr lang="ja-JP"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dt" idx="1"/>
          </p:nvPr>
        </p:nvSpPr>
        <p:spPr>
          <a:ln/>
        </p:spPr>
        <p:txBody>
          <a:bodyPr/>
          <a:lstStyle/>
          <a:p>
            <a:r>
              <a:rPr lang="ja-JP" altLang="en-US"/>
              <a:t>August 4, 2001</a:t>
            </a:r>
            <a:endParaRPr lang="en-US" altLang="ja-JP"/>
          </a:p>
        </p:txBody>
      </p:sp>
      <p:sp>
        <p:nvSpPr>
          <p:cNvPr id="5" name="Rectangle 6"/>
          <p:cNvSpPr>
            <a:spLocks noGrp="1" noChangeArrowheads="1"/>
          </p:cNvSpPr>
          <p:nvPr>
            <p:ph type="ftr" sz="quarter" idx="4"/>
          </p:nvPr>
        </p:nvSpPr>
        <p:spPr>
          <a:ln/>
        </p:spPr>
        <p:txBody>
          <a:bodyPr/>
          <a:lstStyle/>
          <a:p>
            <a:r>
              <a:rPr lang="ja-JP" altLang="en-US"/>
              <a:t>AP-RASC '01 - Session J8</a:t>
            </a:r>
            <a:endParaRPr lang="en-US" altLang="ja-JP"/>
          </a:p>
        </p:txBody>
      </p:sp>
      <p:sp>
        <p:nvSpPr>
          <p:cNvPr id="6" name="Rectangle 7"/>
          <p:cNvSpPr>
            <a:spLocks noGrp="1" noChangeArrowheads="1"/>
          </p:cNvSpPr>
          <p:nvPr>
            <p:ph type="sldNum" sz="quarter" idx="5"/>
          </p:nvPr>
        </p:nvSpPr>
        <p:spPr>
          <a:ln/>
        </p:spPr>
        <p:txBody>
          <a:bodyPr/>
          <a:lstStyle/>
          <a:p>
            <a:fld id="{F2B6D9C0-CA49-4BE1-8358-94253D29B3D0}" type="slidenum">
              <a:rPr lang="ja-JP" altLang="en-US"/>
              <a:pPr/>
              <a:t>7</a:t>
            </a:fld>
            <a:endParaRPr lang="en-US" altLang="ja-JP"/>
          </a:p>
        </p:txBody>
      </p:sp>
      <p:sp>
        <p:nvSpPr>
          <p:cNvPr id="537602" name="Rectangle 2"/>
          <p:cNvSpPr>
            <a:spLocks noGrp="1" noRot="1" noChangeAspect="1" noChangeArrowheads="1" noTextEdit="1"/>
          </p:cNvSpPr>
          <p:nvPr>
            <p:ph type="sldImg"/>
          </p:nvPr>
        </p:nvSpPr>
        <p:spPr>
          <a:ln/>
        </p:spPr>
      </p:sp>
      <p:sp>
        <p:nvSpPr>
          <p:cNvPr id="537603" name="Rectangle 3"/>
          <p:cNvSpPr>
            <a:spLocks noGrp="1" noChangeArrowheads="1"/>
          </p:cNvSpPr>
          <p:nvPr>
            <p:ph type="body" idx="1"/>
          </p:nvPr>
        </p:nvSpPr>
        <p:spPr/>
        <p:txBody>
          <a:bodyPr/>
          <a:lstStyle/>
          <a:p>
            <a:endParaRPr lang="ja-JP"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dt" idx="1"/>
          </p:nvPr>
        </p:nvSpPr>
        <p:spPr>
          <a:ln/>
        </p:spPr>
        <p:txBody>
          <a:bodyPr/>
          <a:lstStyle/>
          <a:p>
            <a:r>
              <a:rPr lang="ja-JP" altLang="en-US"/>
              <a:t>August 4, 2001</a:t>
            </a:r>
            <a:endParaRPr lang="en-US" altLang="ja-JP"/>
          </a:p>
        </p:txBody>
      </p:sp>
      <p:sp>
        <p:nvSpPr>
          <p:cNvPr id="5" name="Rectangle 6"/>
          <p:cNvSpPr>
            <a:spLocks noGrp="1" noChangeArrowheads="1"/>
          </p:cNvSpPr>
          <p:nvPr>
            <p:ph type="ftr" sz="quarter" idx="4"/>
          </p:nvPr>
        </p:nvSpPr>
        <p:spPr>
          <a:ln/>
        </p:spPr>
        <p:txBody>
          <a:bodyPr/>
          <a:lstStyle/>
          <a:p>
            <a:r>
              <a:rPr lang="ja-JP" altLang="en-US"/>
              <a:t>AP-RASC '01 - Session J8</a:t>
            </a:r>
            <a:endParaRPr lang="en-US" altLang="ja-JP"/>
          </a:p>
        </p:txBody>
      </p:sp>
      <p:sp>
        <p:nvSpPr>
          <p:cNvPr id="6" name="Rectangle 7"/>
          <p:cNvSpPr>
            <a:spLocks noGrp="1" noChangeArrowheads="1"/>
          </p:cNvSpPr>
          <p:nvPr>
            <p:ph type="sldNum" sz="quarter" idx="5"/>
          </p:nvPr>
        </p:nvSpPr>
        <p:spPr>
          <a:ln/>
        </p:spPr>
        <p:txBody>
          <a:bodyPr/>
          <a:lstStyle/>
          <a:p>
            <a:fld id="{9645490D-6BAE-4A0D-B1A1-006DAEAB9C76}" type="slidenum">
              <a:rPr lang="ja-JP" altLang="en-US"/>
              <a:pPr/>
              <a:t>8</a:t>
            </a:fld>
            <a:endParaRPr lang="en-US" altLang="ja-JP"/>
          </a:p>
        </p:txBody>
      </p:sp>
      <p:sp>
        <p:nvSpPr>
          <p:cNvPr id="540674" name="Rectangle 2"/>
          <p:cNvSpPr>
            <a:spLocks noGrp="1" noRot="1" noChangeAspect="1" noChangeArrowheads="1" noTextEdit="1"/>
          </p:cNvSpPr>
          <p:nvPr>
            <p:ph type="sldImg"/>
          </p:nvPr>
        </p:nvSpPr>
        <p:spPr>
          <a:ln/>
        </p:spPr>
      </p:sp>
      <p:sp>
        <p:nvSpPr>
          <p:cNvPr id="540675" name="Rectangle 3"/>
          <p:cNvSpPr>
            <a:spLocks noGrp="1" noChangeArrowheads="1"/>
          </p:cNvSpPr>
          <p:nvPr>
            <p:ph type="body" idx="1"/>
          </p:nvPr>
        </p:nvSpPr>
        <p:spPr/>
        <p:txBody>
          <a:bodyPr/>
          <a:lstStyle/>
          <a:p>
            <a:endParaRPr lang="ja-JP"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dt" idx="1"/>
          </p:nvPr>
        </p:nvSpPr>
        <p:spPr>
          <a:ln/>
        </p:spPr>
        <p:txBody>
          <a:bodyPr/>
          <a:lstStyle/>
          <a:p>
            <a:r>
              <a:rPr lang="ja-JP" altLang="en-US"/>
              <a:t>August 4, 2001</a:t>
            </a:r>
            <a:endParaRPr lang="en-US" altLang="ja-JP"/>
          </a:p>
        </p:txBody>
      </p:sp>
      <p:sp>
        <p:nvSpPr>
          <p:cNvPr id="5" name="Rectangle 6"/>
          <p:cNvSpPr>
            <a:spLocks noGrp="1" noChangeArrowheads="1"/>
          </p:cNvSpPr>
          <p:nvPr>
            <p:ph type="ftr" sz="quarter" idx="4"/>
          </p:nvPr>
        </p:nvSpPr>
        <p:spPr>
          <a:ln/>
        </p:spPr>
        <p:txBody>
          <a:bodyPr/>
          <a:lstStyle/>
          <a:p>
            <a:r>
              <a:rPr lang="ja-JP" altLang="en-US"/>
              <a:t>AP-RASC '01 - Session J8</a:t>
            </a:r>
            <a:endParaRPr lang="en-US" altLang="ja-JP"/>
          </a:p>
        </p:txBody>
      </p:sp>
      <p:sp>
        <p:nvSpPr>
          <p:cNvPr id="6" name="Rectangle 7"/>
          <p:cNvSpPr>
            <a:spLocks noGrp="1" noChangeArrowheads="1"/>
          </p:cNvSpPr>
          <p:nvPr>
            <p:ph type="sldNum" sz="quarter" idx="5"/>
          </p:nvPr>
        </p:nvSpPr>
        <p:spPr>
          <a:ln/>
        </p:spPr>
        <p:txBody>
          <a:bodyPr/>
          <a:lstStyle/>
          <a:p>
            <a:fld id="{246F012F-6905-4FDF-A4BB-A29CB37F9B7D}" type="slidenum">
              <a:rPr lang="ja-JP" altLang="en-US"/>
              <a:pPr/>
              <a:t>9</a:t>
            </a:fld>
            <a:endParaRPr lang="en-US" altLang="ja-JP"/>
          </a:p>
        </p:txBody>
      </p:sp>
      <p:sp>
        <p:nvSpPr>
          <p:cNvPr id="530434" name="Rectangle 2"/>
          <p:cNvSpPr>
            <a:spLocks noGrp="1" noRot="1" noChangeAspect="1" noChangeArrowheads="1" noTextEdit="1"/>
          </p:cNvSpPr>
          <p:nvPr>
            <p:ph type="sldImg"/>
          </p:nvPr>
        </p:nvSpPr>
        <p:spPr>
          <a:ln/>
        </p:spPr>
      </p:sp>
      <p:sp>
        <p:nvSpPr>
          <p:cNvPr id="530435" name="Rectangle 3"/>
          <p:cNvSpPr>
            <a:spLocks noGrp="1" noChangeArrowheads="1"/>
          </p:cNvSpPr>
          <p:nvPr>
            <p:ph type="body" idx="1"/>
          </p:nvPr>
        </p:nvSpPr>
        <p:spPr/>
        <p:txBody>
          <a:bodyPr/>
          <a:lstStyle/>
          <a:p>
            <a:endParaRPr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r>
              <a:rPr lang="en-US" altLang="ja-JP" smtClean="0"/>
              <a:t>June 4, 2010</a:t>
            </a:r>
            <a:endParaRPr lang="en-US" altLang="ja-JP"/>
          </a:p>
        </p:txBody>
      </p:sp>
      <p:sp>
        <p:nvSpPr>
          <p:cNvPr id="5" name="フッター プレースホルダ 4"/>
          <p:cNvSpPr>
            <a:spLocks noGrp="1"/>
          </p:cNvSpPr>
          <p:nvPr>
            <p:ph type="ftr" sz="quarter" idx="11"/>
          </p:nvPr>
        </p:nvSpPr>
        <p:spPr/>
        <p:txBody>
          <a:bodyPr/>
          <a:lstStyle>
            <a:lvl1pPr>
              <a:defRPr/>
            </a:lvl1pPr>
          </a:lstStyle>
          <a:p>
            <a:r>
              <a:rPr lang="en-US" altLang="ja-JP" smtClean="0"/>
              <a:t>IUCAF Summer School 2010</a:t>
            </a:r>
            <a:endParaRPr lang="en-US" altLang="ja-JP"/>
          </a:p>
        </p:txBody>
      </p:sp>
      <p:sp>
        <p:nvSpPr>
          <p:cNvPr id="6" name="スライド番号プレースホルダ 5"/>
          <p:cNvSpPr>
            <a:spLocks noGrp="1"/>
          </p:cNvSpPr>
          <p:nvPr>
            <p:ph type="sldNum" sz="quarter" idx="12"/>
          </p:nvPr>
        </p:nvSpPr>
        <p:spPr/>
        <p:txBody>
          <a:bodyPr/>
          <a:lstStyle>
            <a:lvl1pPr>
              <a:defRPr/>
            </a:lvl1pPr>
          </a:lstStyle>
          <a:p>
            <a:fld id="{98707B03-5FAB-4EEB-A18E-14C68A6CBBDE}" type="slidenum">
              <a:rPr lang="en-US" altLang="ja-JP"/>
              <a:pPr/>
              <a:t>&lt;#&gt;</a:t>
            </a:fld>
            <a:endParaRPr lang="en-US" altLang="ja-JP"/>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r>
              <a:rPr lang="en-US" altLang="ja-JP" smtClean="0"/>
              <a:t>June 4, 2010</a:t>
            </a:r>
            <a:endParaRPr lang="en-US" altLang="ja-JP"/>
          </a:p>
        </p:txBody>
      </p:sp>
      <p:sp>
        <p:nvSpPr>
          <p:cNvPr id="5" name="フッター プレースホルダ 4"/>
          <p:cNvSpPr>
            <a:spLocks noGrp="1"/>
          </p:cNvSpPr>
          <p:nvPr>
            <p:ph type="ftr" sz="quarter" idx="11"/>
          </p:nvPr>
        </p:nvSpPr>
        <p:spPr/>
        <p:txBody>
          <a:bodyPr/>
          <a:lstStyle>
            <a:lvl1pPr>
              <a:defRPr/>
            </a:lvl1pPr>
          </a:lstStyle>
          <a:p>
            <a:r>
              <a:rPr lang="en-US" altLang="ja-JP" smtClean="0"/>
              <a:t>IUCAF Summer School 2010</a:t>
            </a:r>
            <a:endParaRPr lang="en-US" altLang="ja-JP"/>
          </a:p>
        </p:txBody>
      </p:sp>
      <p:sp>
        <p:nvSpPr>
          <p:cNvPr id="6" name="スライド番号プレースホルダ 5"/>
          <p:cNvSpPr>
            <a:spLocks noGrp="1"/>
          </p:cNvSpPr>
          <p:nvPr>
            <p:ph type="sldNum" sz="quarter" idx="12"/>
          </p:nvPr>
        </p:nvSpPr>
        <p:spPr/>
        <p:txBody>
          <a:bodyPr/>
          <a:lstStyle>
            <a:lvl1pPr>
              <a:defRPr/>
            </a:lvl1pPr>
          </a:lstStyle>
          <a:p>
            <a:fld id="{725FC47E-D0A3-46CC-A3E1-A14920B3151E}" type="slidenum">
              <a:rPr lang="en-US" altLang="ja-JP"/>
              <a:pPr/>
              <a:t>&lt;#&gt;</a:t>
            </a:fld>
            <a:endParaRPr lang="en-US" altLang="ja-JP"/>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881813" y="361950"/>
            <a:ext cx="1938337" cy="5676900"/>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1066800" y="361950"/>
            <a:ext cx="5662613" cy="5676900"/>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r>
              <a:rPr lang="en-US" altLang="ja-JP" smtClean="0"/>
              <a:t>June 4, 2010</a:t>
            </a:r>
            <a:endParaRPr lang="en-US" altLang="ja-JP"/>
          </a:p>
        </p:txBody>
      </p:sp>
      <p:sp>
        <p:nvSpPr>
          <p:cNvPr id="5" name="フッター プレースホルダ 4"/>
          <p:cNvSpPr>
            <a:spLocks noGrp="1"/>
          </p:cNvSpPr>
          <p:nvPr>
            <p:ph type="ftr" sz="quarter" idx="11"/>
          </p:nvPr>
        </p:nvSpPr>
        <p:spPr/>
        <p:txBody>
          <a:bodyPr/>
          <a:lstStyle>
            <a:lvl1pPr>
              <a:defRPr/>
            </a:lvl1pPr>
          </a:lstStyle>
          <a:p>
            <a:r>
              <a:rPr lang="en-US" altLang="ja-JP" smtClean="0"/>
              <a:t>IUCAF Summer School 2010</a:t>
            </a:r>
            <a:endParaRPr lang="en-US" altLang="ja-JP"/>
          </a:p>
        </p:txBody>
      </p:sp>
      <p:sp>
        <p:nvSpPr>
          <p:cNvPr id="6" name="スライド番号プレースホルダ 5"/>
          <p:cNvSpPr>
            <a:spLocks noGrp="1"/>
          </p:cNvSpPr>
          <p:nvPr>
            <p:ph type="sldNum" sz="quarter" idx="12"/>
          </p:nvPr>
        </p:nvSpPr>
        <p:spPr/>
        <p:txBody>
          <a:bodyPr/>
          <a:lstStyle>
            <a:lvl1pPr>
              <a:defRPr/>
            </a:lvl1pPr>
          </a:lstStyle>
          <a:p>
            <a:fld id="{078A40D1-5890-4D39-89DD-4B72041F8E08}" type="slidenum">
              <a:rPr lang="en-US" altLang="ja-JP"/>
              <a:pPr/>
              <a:t>&lt;#&gt;</a:t>
            </a:fld>
            <a:endParaRPr lang="en-US" altLang="ja-JP"/>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r>
              <a:rPr lang="en-US" altLang="ja-JP" smtClean="0"/>
              <a:t>June 4, 2010</a:t>
            </a:r>
            <a:endParaRPr lang="en-US" altLang="ja-JP"/>
          </a:p>
        </p:txBody>
      </p:sp>
      <p:sp>
        <p:nvSpPr>
          <p:cNvPr id="5" name="フッター プレースホルダ 4"/>
          <p:cNvSpPr>
            <a:spLocks noGrp="1"/>
          </p:cNvSpPr>
          <p:nvPr>
            <p:ph type="ftr" sz="quarter" idx="11"/>
          </p:nvPr>
        </p:nvSpPr>
        <p:spPr/>
        <p:txBody>
          <a:bodyPr/>
          <a:lstStyle>
            <a:lvl1pPr>
              <a:defRPr/>
            </a:lvl1pPr>
          </a:lstStyle>
          <a:p>
            <a:r>
              <a:rPr lang="en-US" altLang="ja-JP" smtClean="0"/>
              <a:t>IUCAF Summer School 2010</a:t>
            </a:r>
            <a:endParaRPr lang="en-US" altLang="ja-JP"/>
          </a:p>
        </p:txBody>
      </p:sp>
      <p:sp>
        <p:nvSpPr>
          <p:cNvPr id="6" name="スライド番号プレースホルダ 5"/>
          <p:cNvSpPr>
            <a:spLocks noGrp="1"/>
          </p:cNvSpPr>
          <p:nvPr>
            <p:ph type="sldNum" sz="quarter" idx="12"/>
          </p:nvPr>
        </p:nvSpPr>
        <p:spPr/>
        <p:txBody>
          <a:bodyPr/>
          <a:lstStyle>
            <a:lvl1pPr>
              <a:defRPr/>
            </a:lvl1pPr>
          </a:lstStyle>
          <a:p>
            <a:fld id="{5345EA0B-724A-4AFB-8198-525876FAC17E}" type="slidenum">
              <a:rPr lang="en-US" altLang="ja-JP"/>
              <a:pPr/>
              <a:t>&lt;#&gt;</a:t>
            </a:fld>
            <a:endParaRPr lang="en-US" altLang="ja-JP"/>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r>
              <a:rPr lang="en-US" altLang="ja-JP" smtClean="0"/>
              <a:t>June 4, 2010</a:t>
            </a:r>
            <a:endParaRPr lang="en-US" altLang="ja-JP"/>
          </a:p>
        </p:txBody>
      </p:sp>
      <p:sp>
        <p:nvSpPr>
          <p:cNvPr id="5" name="フッター プレースホルダ 4"/>
          <p:cNvSpPr>
            <a:spLocks noGrp="1"/>
          </p:cNvSpPr>
          <p:nvPr>
            <p:ph type="ftr" sz="quarter" idx="11"/>
          </p:nvPr>
        </p:nvSpPr>
        <p:spPr/>
        <p:txBody>
          <a:bodyPr/>
          <a:lstStyle>
            <a:lvl1pPr>
              <a:defRPr/>
            </a:lvl1pPr>
          </a:lstStyle>
          <a:p>
            <a:r>
              <a:rPr lang="en-US" altLang="ja-JP" smtClean="0"/>
              <a:t>IUCAF Summer School 2010</a:t>
            </a:r>
            <a:endParaRPr lang="en-US" altLang="ja-JP"/>
          </a:p>
        </p:txBody>
      </p:sp>
      <p:sp>
        <p:nvSpPr>
          <p:cNvPr id="6" name="スライド番号プレースホルダ 5"/>
          <p:cNvSpPr>
            <a:spLocks noGrp="1"/>
          </p:cNvSpPr>
          <p:nvPr>
            <p:ph type="sldNum" sz="quarter" idx="12"/>
          </p:nvPr>
        </p:nvSpPr>
        <p:spPr/>
        <p:txBody>
          <a:bodyPr/>
          <a:lstStyle>
            <a:lvl1pPr>
              <a:defRPr/>
            </a:lvl1pPr>
          </a:lstStyle>
          <a:p>
            <a:fld id="{ECDF1B9D-7812-4955-9FA4-118D80ECBB38}" type="slidenum">
              <a:rPr lang="en-US" altLang="ja-JP"/>
              <a:pPr/>
              <a:t>&lt;#&gt;</a:t>
            </a:fld>
            <a:endParaRPr lang="en-US" altLang="ja-JP"/>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1162050" y="1924050"/>
            <a:ext cx="37147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5029200" y="1924050"/>
            <a:ext cx="37147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4"/>
          <p:cNvSpPr>
            <a:spLocks noGrp="1"/>
          </p:cNvSpPr>
          <p:nvPr>
            <p:ph type="dt" sz="half" idx="10"/>
          </p:nvPr>
        </p:nvSpPr>
        <p:spPr/>
        <p:txBody>
          <a:bodyPr/>
          <a:lstStyle>
            <a:lvl1pPr>
              <a:defRPr/>
            </a:lvl1pPr>
          </a:lstStyle>
          <a:p>
            <a:r>
              <a:rPr lang="en-US" altLang="ja-JP" smtClean="0"/>
              <a:t>June 4, 2010</a:t>
            </a:r>
            <a:endParaRPr lang="en-US" altLang="ja-JP"/>
          </a:p>
        </p:txBody>
      </p:sp>
      <p:sp>
        <p:nvSpPr>
          <p:cNvPr id="6" name="フッター プレースホルダ 5"/>
          <p:cNvSpPr>
            <a:spLocks noGrp="1"/>
          </p:cNvSpPr>
          <p:nvPr>
            <p:ph type="ftr" sz="quarter" idx="11"/>
          </p:nvPr>
        </p:nvSpPr>
        <p:spPr/>
        <p:txBody>
          <a:bodyPr/>
          <a:lstStyle>
            <a:lvl1pPr>
              <a:defRPr/>
            </a:lvl1pPr>
          </a:lstStyle>
          <a:p>
            <a:r>
              <a:rPr lang="en-US" altLang="ja-JP" smtClean="0"/>
              <a:t>IUCAF Summer School 2010</a:t>
            </a:r>
            <a:endParaRPr lang="en-US" altLang="ja-JP"/>
          </a:p>
        </p:txBody>
      </p:sp>
      <p:sp>
        <p:nvSpPr>
          <p:cNvPr id="7" name="スライド番号プレースホルダ 6"/>
          <p:cNvSpPr>
            <a:spLocks noGrp="1"/>
          </p:cNvSpPr>
          <p:nvPr>
            <p:ph type="sldNum" sz="quarter" idx="12"/>
          </p:nvPr>
        </p:nvSpPr>
        <p:spPr/>
        <p:txBody>
          <a:bodyPr/>
          <a:lstStyle>
            <a:lvl1pPr>
              <a:defRPr/>
            </a:lvl1pPr>
          </a:lstStyle>
          <a:p>
            <a:fld id="{AB2AC36E-8946-4B1D-81E8-0B6EA3BE2526}" type="slidenum">
              <a:rPr lang="en-US" altLang="ja-JP"/>
              <a:pPr/>
              <a:t>&lt;#&gt;</a:t>
            </a:fld>
            <a:endParaRPr lang="en-US" altLang="ja-JP"/>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6"/>
          <p:cNvSpPr>
            <a:spLocks noGrp="1"/>
          </p:cNvSpPr>
          <p:nvPr>
            <p:ph type="dt" sz="half" idx="10"/>
          </p:nvPr>
        </p:nvSpPr>
        <p:spPr/>
        <p:txBody>
          <a:bodyPr/>
          <a:lstStyle>
            <a:lvl1pPr>
              <a:defRPr/>
            </a:lvl1pPr>
          </a:lstStyle>
          <a:p>
            <a:r>
              <a:rPr lang="en-US" altLang="ja-JP" smtClean="0"/>
              <a:t>June 4, 2010</a:t>
            </a:r>
            <a:endParaRPr lang="en-US" altLang="ja-JP"/>
          </a:p>
        </p:txBody>
      </p:sp>
      <p:sp>
        <p:nvSpPr>
          <p:cNvPr id="8" name="フッター プレースホルダ 7"/>
          <p:cNvSpPr>
            <a:spLocks noGrp="1"/>
          </p:cNvSpPr>
          <p:nvPr>
            <p:ph type="ftr" sz="quarter" idx="11"/>
          </p:nvPr>
        </p:nvSpPr>
        <p:spPr/>
        <p:txBody>
          <a:bodyPr/>
          <a:lstStyle>
            <a:lvl1pPr>
              <a:defRPr/>
            </a:lvl1pPr>
          </a:lstStyle>
          <a:p>
            <a:r>
              <a:rPr lang="en-US" altLang="ja-JP" smtClean="0"/>
              <a:t>IUCAF Summer School 2010</a:t>
            </a:r>
            <a:endParaRPr lang="en-US" altLang="ja-JP"/>
          </a:p>
        </p:txBody>
      </p:sp>
      <p:sp>
        <p:nvSpPr>
          <p:cNvPr id="9" name="スライド番号プレースホルダ 8"/>
          <p:cNvSpPr>
            <a:spLocks noGrp="1"/>
          </p:cNvSpPr>
          <p:nvPr>
            <p:ph type="sldNum" sz="quarter" idx="12"/>
          </p:nvPr>
        </p:nvSpPr>
        <p:spPr/>
        <p:txBody>
          <a:bodyPr/>
          <a:lstStyle>
            <a:lvl1pPr>
              <a:defRPr/>
            </a:lvl1pPr>
          </a:lstStyle>
          <a:p>
            <a:fld id="{25137888-2C8D-4461-912E-2167AFBBBEE7}" type="slidenum">
              <a:rPr lang="en-US" altLang="ja-JP"/>
              <a:pPr/>
              <a:t>&lt;#&gt;</a:t>
            </a:fld>
            <a:endParaRPr lang="en-US" altLang="ja-JP"/>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2"/>
          <p:cNvSpPr>
            <a:spLocks noGrp="1"/>
          </p:cNvSpPr>
          <p:nvPr>
            <p:ph type="dt" sz="half" idx="10"/>
          </p:nvPr>
        </p:nvSpPr>
        <p:spPr/>
        <p:txBody>
          <a:bodyPr/>
          <a:lstStyle>
            <a:lvl1pPr>
              <a:defRPr/>
            </a:lvl1pPr>
          </a:lstStyle>
          <a:p>
            <a:r>
              <a:rPr lang="en-US" altLang="ja-JP" smtClean="0"/>
              <a:t>June 4, 2010</a:t>
            </a:r>
            <a:endParaRPr lang="en-US" altLang="ja-JP"/>
          </a:p>
        </p:txBody>
      </p:sp>
      <p:sp>
        <p:nvSpPr>
          <p:cNvPr id="4" name="フッター プレースホルダ 3"/>
          <p:cNvSpPr>
            <a:spLocks noGrp="1"/>
          </p:cNvSpPr>
          <p:nvPr>
            <p:ph type="ftr" sz="quarter" idx="11"/>
          </p:nvPr>
        </p:nvSpPr>
        <p:spPr/>
        <p:txBody>
          <a:bodyPr/>
          <a:lstStyle>
            <a:lvl1pPr>
              <a:defRPr/>
            </a:lvl1pPr>
          </a:lstStyle>
          <a:p>
            <a:r>
              <a:rPr lang="en-US" altLang="ja-JP" smtClean="0"/>
              <a:t>IUCAF Summer School 2010</a:t>
            </a:r>
            <a:endParaRPr lang="en-US" altLang="ja-JP"/>
          </a:p>
        </p:txBody>
      </p:sp>
      <p:sp>
        <p:nvSpPr>
          <p:cNvPr id="5" name="スライド番号プレースホルダ 4"/>
          <p:cNvSpPr>
            <a:spLocks noGrp="1"/>
          </p:cNvSpPr>
          <p:nvPr>
            <p:ph type="sldNum" sz="quarter" idx="12"/>
          </p:nvPr>
        </p:nvSpPr>
        <p:spPr/>
        <p:txBody>
          <a:bodyPr/>
          <a:lstStyle>
            <a:lvl1pPr>
              <a:defRPr/>
            </a:lvl1pPr>
          </a:lstStyle>
          <a:p>
            <a:fld id="{C915B58E-C765-42E1-AD23-49D0DC9F1FB9}" type="slidenum">
              <a:rPr lang="en-US" altLang="ja-JP"/>
              <a:pPr/>
              <a:t>&lt;#&gt;</a:t>
            </a:fld>
            <a:endParaRPr lang="en-US" altLang="ja-JP"/>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lvl1pPr>
              <a:defRPr/>
            </a:lvl1pPr>
          </a:lstStyle>
          <a:p>
            <a:r>
              <a:rPr lang="en-US" altLang="ja-JP" smtClean="0"/>
              <a:t>June 4, 2010</a:t>
            </a:r>
            <a:endParaRPr lang="en-US" altLang="ja-JP"/>
          </a:p>
        </p:txBody>
      </p:sp>
      <p:sp>
        <p:nvSpPr>
          <p:cNvPr id="3" name="フッター プレースホルダ 2"/>
          <p:cNvSpPr>
            <a:spLocks noGrp="1"/>
          </p:cNvSpPr>
          <p:nvPr>
            <p:ph type="ftr" sz="quarter" idx="11"/>
          </p:nvPr>
        </p:nvSpPr>
        <p:spPr/>
        <p:txBody>
          <a:bodyPr/>
          <a:lstStyle>
            <a:lvl1pPr>
              <a:defRPr/>
            </a:lvl1pPr>
          </a:lstStyle>
          <a:p>
            <a:r>
              <a:rPr lang="en-US" altLang="ja-JP" smtClean="0"/>
              <a:t>IUCAF Summer School 2010</a:t>
            </a:r>
            <a:endParaRPr lang="en-US" altLang="ja-JP"/>
          </a:p>
        </p:txBody>
      </p:sp>
      <p:sp>
        <p:nvSpPr>
          <p:cNvPr id="4" name="スライド番号プレースホルダ 3"/>
          <p:cNvSpPr>
            <a:spLocks noGrp="1"/>
          </p:cNvSpPr>
          <p:nvPr>
            <p:ph type="sldNum" sz="quarter" idx="12"/>
          </p:nvPr>
        </p:nvSpPr>
        <p:spPr/>
        <p:txBody>
          <a:bodyPr/>
          <a:lstStyle>
            <a:lvl1pPr>
              <a:defRPr/>
            </a:lvl1pPr>
          </a:lstStyle>
          <a:p>
            <a:fld id="{4CFA86C0-B3DA-4142-B146-30624ED8E6B9}" type="slidenum">
              <a:rPr lang="en-US" altLang="ja-JP"/>
              <a:pPr/>
              <a:t>&lt;#&gt;</a:t>
            </a:fld>
            <a:endParaRPr lang="en-US" altLang="ja-JP"/>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4"/>
          <p:cNvSpPr>
            <a:spLocks noGrp="1"/>
          </p:cNvSpPr>
          <p:nvPr>
            <p:ph type="dt" sz="half" idx="10"/>
          </p:nvPr>
        </p:nvSpPr>
        <p:spPr/>
        <p:txBody>
          <a:bodyPr/>
          <a:lstStyle>
            <a:lvl1pPr>
              <a:defRPr/>
            </a:lvl1pPr>
          </a:lstStyle>
          <a:p>
            <a:r>
              <a:rPr lang="en-US" altLang="ja-JP" smtClean="0"/>
              <a:t>June 4, 2010</a:t>
            </a:r>
            <a:endParaRPr lang="en-US" altLang="ja-JP"/>
          </a:p>
        </p:txBody>
      </p:sp>
      <p:sp>
        <p:nvSpPr>
          <p:cNvPr id="6" name="フッター プレースホルダ 5"/>
          <p:cNvSpPr>
            <a:spLocks noGrp="1"/>
          </p:cNvSpPr>
          <p:nvPr>
            <p:ph type="ftr" sz="quarter" idx="11"/>
          </p:nvPr>
        </p:nvSpPr>
        <p:spPr/>
        <p:txBody>
          <a:bodyPr/>
          <a:lstStyle>
            <a:lvl1pPr>
              <a:defRPr/>
            </a:lvl1pPr>
          </a:lstStyle>
          <a:p>
            <a:r>
              <a:rPr lang="en-US" altLang="ja-JP" smtClean="0"/>
              <a:t>IUCAF Summer School 2010</a:t>
            </a:r>
            <a:endParaRPr lang="en-US" altLang="ja-JP"/>
          </a:p>
        </p:txBody>
      </p:sp>
      <p:sp>
        <p:nvSpPr>
          <p:cNvPr id="7" name="スライド番号プレースホルダ 6"/>
          <p:cNvSpPr>
            <a:spLocks noGrp="1"/>
          </p:cNvSpPr>
          <p:nvPr>
            <p:ph type="sldNum" sz="quarter" idx="12"/>
          </p:nvPr>
        </p:nvSpPr>
        <p:spPr/>
        <p:txBody>
          <a:bodyPr/>
          <a:lstStyle>
            <a:lvl1pPr>
              <a:defRPr/>
            </a:lvl1pPr>
          </a:lstStyle>
          <a:p>
            <a:fld id="{806AFD90-810C-474C-B4DF-210F16B9EFFC}" type="slidenum">
              <a:rPr lang="en-US" altLang="ja-JP"/>
              <a:pPr/>
              <a:t>&lt;#&gt;</a:t>
            </a:fld>
            <a:endParaRPr lang="en-US" altLang="ja-JP"/>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4"/>
          <p:cNvSpPr>
            <a:spLocks noGrp="1"/>
          </p:cNvSpPr>
          <p:nvPr>
            <p:ph type="dt" sz="half" idx="10"/>
          </p:nvPr>
        </p:nvSpPr>
        <p:spPr/>
        <p:txBody>
          <a:bodyPr/>
          <a:lstStyle>
            <a:lvl1pPr>
              <a:defRPr/>
            </a:lvl1pPr>
          </a:lstStyle>
          <a:p>
            <a:r>
              <a:rPr lang="en-US" altLang="ja-JP" smtClean="0"/>
              <a:t>June 4, 2010</a:t>
            </a:r>
            <a:endParaRPr lang="en-US" altLang="ja-JP"/>
          </a:p>
        </p:txBody>
      </p:sp>
      <p:sp>
        <p:nvSpPr>
          <p:cNvPr id="6" name="フッター プレースホルダ 5"/>
          <p:cNvSpPr>
            <a:spLocks noGrp="1"/>
          </p:cNvSpPr>
          <p:nvPr>
            <p:ph type="ftr" sz="quarter" idx="11"/>
          </p:nvPr>
        </p:nvSpPr>
        <p:spPr/>
        <p:txBody>
          <a:bodyPr/>
          <a:lstStyle>
            <a:lvl1pPr>
              <a:defRPr/>
            </a:lvl1pPr>
          </a:lstStyle>
          <a:p>
            <a:r>
              <a:rPr lang="en-US" altLang="ja-JP" smtClean="0"/>
              <a:t>IUCAF Summer School 2010</a:t>
            </a:r>
            <a:endParaRPr lang="en-US" altLang="ja-JP"/>
          </a:p>
        </p:txBody>
      </p:sp>
      <p:sp>
        <p:nvSpPr>
          <p:cNvPr id="7" name="スライド番号プレースホルダ 6"/>
          <p:cNvSpPr>
            <a:spLocks noGrp="1"/>
          </p:cNvSpPr>
          <p:nvPr>
            <p:ph type="sldNum" sz="quarter" idx="12"/>
          </p:nvPr>
        </p:nvSpPr>
        <p:spPr/>
        <p:txBody>
          <a:bodyPr/>
          <a:lstStyle>
            <a:lvl1pPr>
              <a:defRPr/>
            </a:lvl1pPr>
          </a:lstStyle>
          <a:p>
            <a:fld id="{76896E33-7344-4FDB-9322-D71930177634}" type="slidenum">
              <a:rPr lang="en-US" altLang="ja-JP"/>
              <a:pPr/>
              <a:t>&lt;#&gt;</a:t>
            </a:fld>
            <a:endParaRPr lang="en-US" altLang="ja-JP"/>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1400" b="0">
                <a:effectLst/>
                <a:latin typeface="Times New Roman" pitchFamily="18" charset="0"/>
                <a:ea typeface="ＭＳ Ｐゴシック" charset="-128"/>
              </a:defRPr>
            </a:lvl1pPr>
          </a:lstStyle>
          <a:p>
            <a:r>
              <a:rPr lang="en-US" altLang="ja-JP" smtClean="0"/>
              <a:t>June 4, 2010</a:t>
            </a:r>
            <a:endParaRPr lang="en-US" altLang="ja-JP"/>
          </a:p>
        </p:txBody>
      </p:sp>
      <p:sp>
        <p:nvSpPr>
          <p:cNvPr id="1027" name="Rectangle 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a:defRPr sz="1400" b="0">
                <a:effectLst/>
                <a:latin typeface="Times New Roman" pitchFamily="18" charset="0"/>
                <a:ea typeface="ＭＳ Ｐゴシック" charset="-128"/>
              </a:defRPr>
            </a:lvl1pPr>
          </a:lstStyle>
          <a:p>
            <a:r>
              <a:rPr lang="en-US" altLang="ja-JP" smtClean="0"/>
              <a:t>IUCAF Summer School 2010</a:t>
            </a:r>
            <a:endParaRPr lang="en-US" altLang="ja-JP"/>
          </a:p>
        </p:txBody>
      </p:sp>
      <p:sp>
        <p:nvSpPr>
          <p:cNvPr id="1028" name="Rectangle 4"/>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b="0">
                <a:effectLst/>
                <a:latin typeface="Times New Roman" pitchFamily="18" charset="0"/>
                <a:ea typeface="ＭＳ Ｐゴシック" charset="-128"/>
              </a:defRPr>
            </a:lvl1pPr>
          </a:lstStyle>
          <a:p>
            <a:fld id="{50F6D7C9-A306-4916-B08A-8821724CDE58}" type="slidenum">
              <a:rPr lang="en-US" altLang="ja-JP"/>
              <a:pPr/>
              <a:t>&lt;#&gt;</a:t>
            </a:fld>
            <a:endParaRPr lang="en-US" altLang="ja-JP"/>
          </a:p>
        </p:txBody>
      </p:sp>
      <p:sp>
        <p:nvSpPr>
          <p:cNvPr id="1029" name="Rectangle 5"/>
          <p:cNvSpPr>
            <a:spLocks noGrp="1" noChangeArrowheads="1"/>
          </p:cNvSpPr>
          <p:nvPr>
            <p:ph type="title"/>
          </p:nvPr>
        </p:nvSpPr>
        <p:spPr bwMode="auto">
          <a:xfrm>
            <a:off x="1066800" y="361950"/>
            <a:ext cx="7753350" cy="11430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altLang="ja-JP" smtClean="0"/>
              <a:t>Click to edit Master title style</a:t>
            </a:r>
          </a:p>
        </p:txBody>
      </p:sp>
      <p:sp>
        <p:nvSpPr>
          <p:cNvPr id="1030" name="Rectangle 6"/>
          <p:cNvSpPr>
            <a:spLocks noGrp="1" noChangeArrowheads="1"/>
          </p:cNvSpPr>
          <p:nvPr>
            <p:ph type="body" idx="1"/>
          </p:nvPr>
        </p:nvSpPr>
        <p:spPr bwMode="auto">
          <a:xfrm>
            <a:off x="1162050" y="1924050"/>
            <a:ext cx="758190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p>
        </p:txBody>
      </p:sp>
      <p:pic>
        <p:nvPicPr>
          <p:cNvPr id="10" name="Image 0" descr="iucaf_platy_logo2.jpg"/>
          <p:cNvPicPr/>
          <p:nvPr userDrawn="1"/>
        </p:nvPicPr>
        <p:blipFill>
          <a:blip r:embed="rId13" cstate="print"/>
          <a:stretch>
            <a:fillRect/>
          </a:stretch>
        </p:blipFill>
        <p:spPr>
          <a:xfrm>
            <a:off x="71406" y="71414"/>
            <a:ext cx="928694" cy="107157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Arial" charset="0"/>
        </a:defRPr>
      </a:lvl2pPr>
      <a:lvl3pPr algn="ctr" rtl="0" eaLnBrk="0" fontAlgn="base" hangingPunct="0">
        <a:spcBef>
          <a:spcPct val="0"/>
        </a:spcBef>
        <a:spcAft>
          <a:spcPct val="0"/>
        </a:spcAft>
        <a:defRPr sz="3200" b="1">
          <a:solidFill>
            <a:schemeClr val="tx2"/>
          </a:solidFill>
          <a:latin typeface="Arial" charset="0"/>
        </a:defRPr>
      </a:lvl3pPr>
      <a:lvl4pPr algn="ctr" rtl="0" eaLnBrk="0" fontAlgn="base" hangingPunct="0">
        <a:spcBef>
          <a:spcPct val="0"/>
        </a:spcBef>
        <a:spcAft>
          <a:spcPct val="0"/>
        </a:spcAft>
        <a:defRPr sz="3200" b="1">
          <a:solidFill>
            <a:schemeClr val="tx2"/>
          </a:solidFill>
          <a:latin typeface="Arial" charset="0"/>
        </a:defRPr>
      </a:lvl4pPr>
      <a:lvl5pPr algn="ctr" rtl="0" eaLnBrk="0" fontAlgn="base" hangingPunct="0">
        <a:spcBef>
          <a:spcPct val="0"/>
        </a:spcBef>
        <a:spcAft>
          <a:spcPct val="0"/>
        </a:spcAft>
        <a:defRPr sz="3200" b="1">
          <a:solidFill>
            <a:schemeClr val="tx2"/>
          </a:solidFill>
          <a:latin typeface="Arial" charset="0"/>
        </a:defRPr>
      </a:lvl5pPr>
      <a:lvl6pPr marL="457200" algn="ctr" rtl="0" eaLnBrk="0" fontAlgn="base" hangingPunct="0">
        <a:spcBef>
          <a:spcPct val="0"/>
        </a:spcBef>
        <a:spcAft>
          <a:spcPct val="0"/>
        </a:spcAft>
        <a:defRPr sz="3200" b="1">
          <a:solidFill>
            <a:schemeClr val="tx2"/>
          </a:solidFill>
          <a:latin typeface="Arial" charset="0"/>
        </a:defRPr>
      </a:lvl6pPr>
      <a:lvl7pPr marL="914400" algn="ctr" rtl="0" eaLnBrk="0" fontAlgn="base" hangingPunct="0">
        <a:spcBef>
          <a:spcPct val="0"/>
        </a:spcBef>
        <a:spcAft>
          <a:spcPct val="0"/>
        </a:spcAft>
        <a:defRPr sz="3200" b="1">
          <a:solidFill>
            <a:schemeClr val="tx2"/>
          </a:solidFill>
          <a:latin typeface="Arial" charset="0"/>
        </a:defRPr>
      </a:lvl7pPr>
      <a:lvl8pPr marL="1371600" algn="ctr" rtl="0" eaLnBrk="0" fontAlgn="base" hangingPunct="0">
        <a:spcBef>
          <a:spcPct val="0"/>
        </a:spcBef>
        <a:spcAft>
          <a:spcPct val="0"/>
        </a:spcAft>
        <a:defRPr sz="3200" b="1">
          <a:solidFill>
            <a:schemeClr val="tx2"/>
          </a:solidFill>
          <a:latin typeface="Arial" charset="0"/>
        </a:defRPr>
      </a:lvl8pPr>
      <a:lvl9pPr marL="1828800" algn="ctr" rtl="0" eaLnBrk="0" fontAlgn="base" hangingPunct="0">
        <a:spcBef>
          <a:spcPct val="0"/>
        </a:spcBef>
        <a:spcAft>
          <a:spcPct val="0"/>
        </a:spcAft>
        <a:defRPr sz="3200" b="1">
          <a:solidFill>
            <a:schemeClr val="tx2"/>
          </a:solidFill>
          <a:latin typeface="Arial" charset="0"/>
        </a:defRPr>
      </a:lvl9pPr>
    </p:titleStyle>
    <p:bodyStyle>
      <a:lvl1pPr marL="342900" indent="-342900" algn="l" rtl="0" eaLnBrk="0" fontAlgn="base" hangingPunct="0">
        <a:spcBef>
          <a:spcPct val="20000"/>
        </a:spcBef>
        <a:spcAft>
          <a:spcPct val="0"/>
        </a:spcAft>
        <a:buClr>
          <a:schemeClr val="tx2"/>
        </a:buClr>
        <a:buSzPct val="160000"/>
        <a:buChar char="•"/>
        <a:defRPr sz="2400" b="1">
          <a:solidFill>
            <a:schemeClr val="hlink"/>
          </a:solidFill>
          <a:latin typeface="+mn-lt"/>
          <a:ea typeface="+mn-ea"/>
          <a:cs typeface="+mn-cs"/>
        </a:defRPr>
      </a:lvl1pPr>
      <a:lvl2pPr marL="742950" indent="-285750" algn="l" rtl="0" eaLnBrk="0" fontAlgn="base" hangingPunct="0">
        <a:spcBef>
          <a:spcPct val="20000"/>
        </a:spcBef>
        <a:spcAft>
          <a:spcPct val="0"/>
        </a:spcAft>
        <a:buClr>
          <a:schemeClr val="accent1"/>
        </a:buClr>
        <a:buSzPct val="100000"/>
        <a:buChar char="&gt;"/>
        <a:defRPr sz="2300" b="1">
          <a:solidFill>
            <a:schemeClr val="tx1"/>
          </a:solidFill>
          <a:latin typeface="+mn-lt"/>
        </a:defRPr>
      </a:lvl2pPr>
      <a:lvl3pPr marL="1143000" indent="-228600" algn="l" rtl="0" eaLnBrk="0" fontAlgn="base" hangingPunct="0">
        <a:spcBef>
          <a:spcPct val="20000"/>
        </a:spcBef>
        <a:spcAft>
          <a:spcPct val="0"/>
        </a:spcAft>
        <a:buSzPct val="100000"/>
        <a:buChar char=" "/>
        <a:defRPr sz="2200" b="1">
          <a:solidFill>
            <a:schemeClr val="tx1"/>
          </a:solidFill>
          <a:latin typeface="+mn-lt"/>
        </a:defRPr>
      </a:lvl3pPr>
      <a:lvl4pPr marL="1600200" indent="-228600" algn="l" rtl="0" eaLnBrk="0" fontAlgn="base" hangingPunct="0">
        <a:spcBef>
          <a:spcPct val="20000"/>
        </a:spcBef>
        <a:spcAft>
          <a:spcPct val="0"/>
        </a:spcAft>
        <a:buSzPct val="100000"/>
        <a:buChar char=" "/>
        <a:defRPr sz="2200" b="1">
          <a:solidFill>
            <a:schemeClr val="tx1"/>
          </a:solidFill>
          <a:latin typeface="+mn-lt"/>
        </a:defRPr>
      </a:lvl4pPr>
      <a:lvl5pPr marL="2057400" indent="-228600" algn="l" rtl="0" eaLnBrk="0" fontAlgn="base" hangingPunct="0">
        <a:spcBef>
          <a:spcPct val="20000"/>
        </a:spcBef>
        <a:spcAft>
          <a:spcPct val="0"/>
        </a:spcAft>
        <a:buSzPct val="100000"/>
        <a:buChar char="•"/>
        <a:defRPr sz="2200" b="1">
          <a:solidFill>
            <a:schemeClr val="tx1"/>
          </a:solidFill>
          <a:latin typeface="+mn-lt"/>
        </a:defRPr>
      </a:lvl5pPr>
      <a:lvl6pPr marL="2514600" indent="-228600" algn="l" rtl="0" eaLnBrk="0" fontAlgn="base" hangingPunct="0">
        <a:spcBef>
          <a:spcPct val="20000"/>
        </a:spcBef>
        <a:spcAft>
          <a:spcPct val="0"/>
        </a:spcAft>
        <a:buSzPct val="100000"/>
        <a:buChar char="•"/>
        <a:defRPr sz="2200" b="1">
          <a:solidFill>
            <a:schemeClr val="tx1"/>
          </a:solidFill>
          <a:latin typeface="+mn-lt"/>
        </a:defRPr>
      </a:lvl6pPr>
      <a:lvl7pPr marL="2971800" indent="-228600" algn="l" rtl="0" eaLnBrk="0" fontAlgn="base" hangingPunct="0">
        <a:spcBef>
          <a:spcPct val="20000"/>
        </a:spcBef>
        <a:spcAft>
          <a:spcPct val="0"/>
        </a:spcAft>
        <a:buSzPct val="100000"/>
        <a:buChar char="•"/>
        <a:defRPr sz="2200" b="1">
          <a:solidFill>
            <a:schemeClr val="tx1"/>
          </a:solidFill>
          <a:latin typeface="+mn-lt"/>
        </a:defRPr>
      </a:lvl7pPr>
      <a:lvl8pPr marL="3429000" indent="-228600" algn="l" rtl="0" eaLnBrk="0" fontAlgn="base" hangingPunct="0">
        <a:spcBef>
          <a:spcPct val="20000"/>
        </a:spcBef>
        <a:spcAft>
          <a:spcPct val="0"/>
        </a:spcAft>
        <a:buSzPct val="100000"/>
        <a:buChar char="•"/>
        <a:defRPr sz="2200" b="1">
          <a:solidFill>
            <a:schemeClr val="tx1"/>
          </a:solidFill>
          <a:latin typeface="+mn-lt"/>
        </a:defRPr>
      </a:lvl8pPr>
      <a:lvl9pPr marL="3886200" indent="-228600" algn="l" rtl="0" eaLnBrk="0" fontAlgn="base" hangingPunct="0">
        <a:spcBef>
          <a:spcPct val="20000"/>
        </a:spcBef>
        <a:spcAft>
          <a:spcPct val="0"/>
        </a:spcAft>
        <a:buSzPct val="100000"/>
        <a:buChar char="•"/>
        <a:defRPr sz="2200" b="1">
          <a:solidFill>
            <a:schemeClr val="tx1"/>
          </a:solidFill>
          <a:latin typeface="+mn-lt"/>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4.xml"/><Relationship Id="rId4" Type="http://schemas.openxmlformats.org/officeDocument/2006/relationships/image" Target="../media/image18.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8450" name="Rectangle 2"/>
          <p:cNvSpPr>
            <a:spLocks noGrp="1" noChangeArrowheads="1"/>
          </p:cNvSpPr>
          <p:nvPr>
            <p:ph type="ctrTitle"/>
          </p:nvPr>
        </p:nvSpPr>
        <p:spPr>
          <a:xfrm>
            <a:off x="609600" y="1676400"/>
            <a:ext cx="7772400" cy="1143000"/>
          </a:xfrm>
          <a:noFill/>
          <a:ln/>
        </p:spPr>
        <p:txBody>
          <a:bodyPr lIns="92075" tIns="46038" rIns="92075" bIns="46038"/>
          <a:lstStyle/>
          <a:p>
            <a:r>
              <a:rPr lang="en-US" altLang="ja-JP" sz="4000" dirty="0" err="1" smtClean="0"/>
              <a:t>Submm</a:t>
            </a:r>
            <a:r>
              <a:rPr lang="en-US" altLang="ja-JP" sz="4000" dirty="0" smtClean="0"/>
              <a:t> &amp; THz </a:t>
            </a:r>
            <a:endParaRPr lang="ja-JP" altLang="ja-JP" sz="4000" dirty="0"/>
          </a:p>
        </p:txBody>
      </p:sp>
      <p:sp>
        <p:nvSpPr>
          <p:cNvPr id="488451" name="Rectangle 3"/>
          <p:cNvSpPr>
            <a:spLocks noGrp="1" noChangeArrowheads="1"/>
          </p:cNvSpPr>
          <p:nvPr>
            <p:ph type="subTitle" idx="1"/>
          </p:nvPr>
        </p:nvSpPr>
        <p:spPr>
          <a:noFill/>
          <a:ln/>
        </p:spPr>
        <p:txBody>
          <a:bodyPr lIns="92075" tIns="46038" rIns="92075" bIns="46038"/>
          <a:lstStyle/>
          <a:p>
            <a:r>
              <a:rPr lang="en-US" altLang="ja-JP" b="1" dirty="0" smtClean="0">
                <a:solidFill>
                  <a:schemeClr val="tx1"/>
                </a:solidFill>
              </a:rPr>
              <a:t>Masatoshi </a:t>
            </a:r>
            <a:r>
              <a:rPr lang="en-US" altLang="ja-JP" b="1" dirty="0" err="1">
                <a:solidFill>
                  <a:schemeClr val="tx1"/>
                </a:solidFill>
              </a:rPr>
              <a:t>Ohishi</a:t>
            </a:r>
            <a:endParaRPr lang="en-US" altLang="ja-JP" b="1" dirty="0">
              <a:solidFill>
                <a:schemeClr val="tx1"/>
              </a:solidFill>
            </a:endParaRPr>
          </a:p>
          <a:p>
            <a:r>
              <a:rPr lang="en-US" altLang="ja-JP" b="1" dirty="0" smtClean="0">
                <a:solidFill>
                  <a:schemeClr val="tx1"/>
                </a:solidFill>
              </a:rPr>
              <a:t>NAOJ</a:t>
            </a:r>
            <a:endParaRPr lang="ja-JP" altLang="ja-JP" b="1" dirty="0">
              <a:solidFill>
                <a:schemeClr val="tx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日付プレースホルダ 3"/>
          <p:cNvSpPr>
            <a:spLocks noGrp="1"/>
          </p:cNvSpPr>
          <p:nvPr>
            <p:ph type="dt" sz="half" idx="10"/>
          </p:nvPr>
        </p:nvSpPr>
        <p:spPr/>
        <p:txBody>
          <a:bodyPr/>
          <a:lstStyle/>
          <a:p>
            <a:r>
              <a:rPr lang="en-US" altLang="ja-JP" smtClean="0"/>
              <a:t>June 4, 2010</a:t>
            </a:r>
            <a:endParaRPr lang="en-US" altLang="ja-JP"/>
          </a:p>
        </p:txBody>
      </p:sp>
      <p:sp>
        <p:nvSpPr>
          <p:cNvPr id="7" name="フッター プレースホルダ 4"/>
          <p:cNvSpPr>
            <a:spLocks noGrp="1"/>
          </p:cNvSpPr>
          <p:nvPr>
            <p:ph type="ftr" sz="quarter" idx="11"/>
          </p:nvPr>
        </p:nvSpPr>
        <p:spPr/>
        <p:txBody>
          <a:bodyPr/>
          <a:lstStyle/>
          <a:p>
            <a:r>
              <a:rPr lang="en-GB" altLang="ja-JP" smtClean="0"/>
              <a:t>IUCAF Summer School 2010</a:t>
            </a:r>
            <a:endParaRPr lang="en-US" altLang="ja-JP"/>
          </a:p>
        </p:txBody>
      </p:sp>
      <p:sp>
        <p:nvSpPr>
          <p:cNvPr id="8" name="スライド番号プレースホルダ 5"/>
          <p:cNvSpPr>
            <a:spLocks noGrp="1"/>
          </p:cNvSpPr>
          <p:nvPr>
            <p:ph type="sldNum" sz="quarter" idx="12"/>
          </p:nvPr>
        </p:nvSpPr>
        <p:spPr/>
        <p:txBody>
          <a:bodyPr/>
          <a:lstStyle/>
          <a:p>
            <a:fld id="{ACAAD53C-8629-4D8B-8A3B-5099DB0B5B9B}" type="slidenum">
              <a:rPr lang="ja-JP" altLang="en-US"/>
              <a:pPr/>
              <a:t>10</a:t>
            </a:fld>
            <a:endParaRPr lang="en-US" altLang="ja-JP"/>
          </a:p>
        </p:txBody>
      </p:sp>
      <p:sp>
        <p:nvSpPr>
          <p:cNvPr id="498690" name="Rectangle 2"/>
          <p:cNvSpPr>
            <a:spLocks noGrp="1" noChangeArrowheads="1"/>
          </p:cNvSpPr>
          <p:nvPr>
            <p:ph type="title"/>
          </p:nvPr>
        </p:nvSpPr>
        <p:spPr>
          <a:xfrm>
            <a:off x="685800" y="228600"/>
            <a:ext cx="7772400" cy="1371600"/>
          </a:xfrm>
        </p:spPr>
        <p:txBody>
          <a:bodyPr/>
          <a:lstStyle/>
          <a:p>
            <a:pPr>
              <a:lnSpc>
                <a:spcPct val="120000"/>
              </a:lnSpc>
            </a:pPr>
            <a:r>
              <a:rPr lang="en-US" altLang="ja-JP" sz="4800">
                <a:latin typeface="Osaka" pitchFamily="85" charset="-128"/>
              </a:rPr>
              <a:t>ALMA Project</a:t>
            </a:r>
            <a:endParaRPr lang="en-US" altLang="ja-JP"/>
          </a:p>
        </p:txBody>
      </p:sp>
      <p:sp>
        <p:nvSpPr>
          <p:cNvPr id="498691" name="Rectangle 3"/>
          <p:cNvSpPr>
            <a:spLocks noGrp="1" noChangeArrowheads="1"/>
          </p:cNvSpPr>
          <p:nvPr>
            <p:ph type="body" idx="1"/>
          </p:nvPr>
        </p:nvSpPr>
        <p:spPr/>
        <p:txBody>
          <a:bodyPr/>
          <a:lstStyle/>
          <a:p>
            <a:endParaRPr lang="ja-JP" altLang="en-US"/>
          </a:p>
        </p:txBody>
      </p:sp>
      <p:pic>
        <p:nvPicPr>
          <p:cNvPr id="498692" name="Picture 4"/>
          <p:cNvPicPr>
            <a:picLocks noChangeAspect="1" noChangeArrowheads="1"/>
          </p:cNvPicPr>
          <p:nvPr/>
        </p:nvPicPr>
        <p:blipFill>
          <a:blip r:embed="rId3" cstate="print"/>
          <a:srcRect/>
          <a:stretch>
            <a:fillRect/>
          </a:stretch>
        </p:blipFill>
        <p:spPr bwMode="auto">
          <a:xfrm>
            <a:off x="0" y="1711325"/>
            <a:ext cx="9144000" cy="5146675"/>
          </a:xfrm>
          <a:prstGeom prst="rect">
            <a:avLst/>
          </a:prstGeom>
          <a:noFill/>
        </p:spPr>
      </p:pic>
      <p:sp>
        <p:nvSpPr>
          <p:cNvPr id="498693" name="Text Box 5"/>
          <p:cNvSpPr txBox="1">
            <a:spLocks noChangeArrowheads="1"/>
          </p:cNvSpPr>
          <p:nvPr/>
        </p:nvSpPr>
        <p:spPr bwMode="auto">
          <a:xfrm>
            <a:off x="179388" y="6021388"/>
            <a:ext cx="1128835" cy="400110"/>
          </a:xfrm>
          <a:prstGeom prst="rect">
            <a:avLst/>
          </a:prstGeom>
          <a:solidFill>
            <a:schemeClr val="bg1"/>
          </a:solidFill>
          <a:ln w="12700">
            <a:noFill/>
            <a:miter lim="800000"/>
            <a:headEnd type="none" w="sm" len="sm"/>
            <a:tailEnd type="none" w="sm" len="sm"/>
          </a:ln>
          <a:effectLst/>
        </p:spPr>
        <p:txBody>
          <a:bodyPr wrap="none">
            <a:spAutoFit/>
          </a:bodyPr>
          <a:lstStyle/>
          <a:p>
            <a:r>
              <a:rPr lang="en-US" altLang="ja-JP" b="0" dirty="0"/>
              <a:t>©</a:t>
            </a:r>
            <a:r>
              <a:rPr lang="en-US" altLang="ja-JP" dirty="0"/>
              <a:t> </a:t>
            </a:r>
            <a:r>
              <a:rPr lang="en-US" altLang="ja-JP" b="0" dirty="0"/>
              <a:t>NAOJ</a:t>
            </a:r>
          </a:p>
        </p:txBody>
      </p:sp>
    </p:spTree>
  </p:cSld>
  <p:clrMapOvr>
    <a:masterClrMapping/>
  </p:clrMapOvr>
  <p:transition>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スライド番号プレースホルダ 5"/>
          <p:cNvSpPr>
            <a:spLocks noGrp="1"/>
          </p:cNvSpPr>
          <p:nvPr>
            <p:ph type="sldNum" sz="quarter" idx="12"/>
          </p:nvPr>
        </p:nvSpPr>
        <p:spPr/>
        <p:txBody>
          <a:bodyPr/>
          <a:lstStyle/>
          <a:p>
            <a:fld id="{563CB456-172E-4B1D-B6CF-7B57E50390B7}" type="slidenum">
              <a:rPr lang="ja-JP" altLang="en-US"/>
              <a:pPr/>
              <a:t>11</a:t>
            </a:fld>
            <a:endParaRPr lang="en-US" altLang="ja-JP"/>
          </a:p>
        </p:txBody>
      </p:sp>
      <p:sp>
        <p:nvSpPr>
          <p:cNvPr id="521218" name="Rectangle 2"/>
          <p:cNvSpPr>
            <a:spLocks noGrp="1" noChangeArrowheads="1"/>
          </p:cNvSpPr>
          <p:nvPr>
            <p:ph type="title"/>
          </p:nvPr>
        </p:nvSpPr>
        <p:spPr/>
        <p:txBody>
          <a:bodyPr/>
          <a:lstStyle/>
          <a:p>
            <a:endParaRPr lang="ja-JP" altLang="en-US"/>
          </a:p>
        </p:txBody>
      </p:sp>
      <p:sp>
        <p:nvSpPr>
          <p:cNvPr id="521219" name="Rectangle 3"/>
          <p:cNvSpPr>
            <a:spLocks noGrp="1" noChangeArrowheads="1"/>
          </p:cNvSpPr>
          <p:nvPr>
            <p:ph type="body" idx="1"/>
          </p:nvPr>
        </p:nvSpPr>
        <p:spPr>
          <a:xfrm>
            <a:off x="685800" y="152400"/>
            <a:ext cx="7772400" cy="6553200"/>
          </a:xfrm>
        </p:spPr>
        <p:txBody>
          <a:bodyPr/>
          <a:lstStyle/>
          <a:p>
            <a:pPr algn="just">
              <a:buFont typeface="Monotype Sorts" pitchFamily="2" charset="2"/>
              <a:buNone/>
            </a:pPr>
            <a:r>
              <a:rPr lang="ja-JP" altLang="en-GB" sz="2400" b="1" dirty="0">
                <a:solidFill>
                  <a:schemeClr val="tx1"/>
                </a:solidFill>
                <a:latin typeface="Times New Roman" pitchFamily="18" charset="0"/>
                <a:cs typeface="Times New Roman" pitchFamily="18" charset="0"/>
              </a:rPr>
              <a:t>5.565</a:t>
            </a:r>
            <a:r>
              <a:rPr lang="ja-JP" altLang="en-GB" sz="2000" b="1" dirty="0">
                <a:solidFill>
                  <a:schemeClr val="tx1"/>
                </a:solidFill>
                <a:latin typeface="Times New Roman" pitchFamily="18" charset="0"/>
                <a:cs typeface="Times New Roman" pitchFamily="18" charset="0"/>
              </a:rPr>
              <a:t>	</a:t>
            </a:r>
            <a:r>
              <a:rPr lang="en-GB" altLang="ja-JP" sz="2000" dirty="0">
                <a:solidFill>
                  <a:schemeClr val="tx1"/>
                </a:solidFill>
                <a:latin typeface="Times New Roman" pitchFamily="18" charset="0"/>
                <a:cs typeface="Times New Roman" pitchFamily="18" charset="0"/>
              </a:rPr>
              <a:t>The frequency band 275-1000 GHz may be used by administrations for experimentation with, and development of, various active and passive services. In this band a need has been identified for the following spectral line measurements for passive services:</a:t>
            </a:r>
            <a:endParaRPr lang="fr-FR" altLang="ja-JP" sz="2000" dirty="0">
              <a:solidFill>
                <a:schemeClr val="tx1"/>
              </a:solidFill>
              <a:latin typeface="Times New Roman" pitchFamily="18" charset="0"/>
              <a:cs typeface="Times New Roman" pitchFamily="18" charset="0"/>
            </a:endParaRPr>
          </a:p>
          <a:p>
            <a:pPr algn="just">
              <a:buFont typeface="Monotype Sorts" pitchFamily="2" charset="2"/>
              <a:buNone/>
            </a:pPr>
            <a:r>
              <a:rPr lang="en-GB" altLang="ja-JP" sz="2000" dirty="0">
                <a:solidFill>
                  <a:schemeClr val="tx1"/>
                </a:solidFill>
                <a:latin typeface="Times New Roman" pitchFamily="18" charset="0"/>
                <a:cs typeface="Times New Roman" pitchFamily="18" charset="0"/>
              </a:rPr>
              <a:t>	</a:t>
            </a:r>
            <a:r>
              <a:rPr lang="en-GB" altLang="ja-JP" sz="2000" dirty="0">
                <a:solidFill>
                  <a:schemeClr val="tx1"/>
                </a:solidFill>
                <a:latin typeface="Arial"/>
                <a:cs typeface="Times New Roman" pitchFamily="18" charset="0"/>
              </a:rPr>
              <a:t>–</a:t>
            </a:r>
            <a:r>
              <a:rPr lang="en-GB" altLang="ja-JP" sz="2000" dirty="0">
                <a:solidFill>
                  <a:schemeClr val="tx1"/>
                </a:solidFill>
                <a:latin typeface="Times New Roman" pitchFamily="18" charset="0"/>
                <a:cs typeface="Times New Roman" pitchFamily="18" charset="0"/>
              </a:rPr>
              <a:t>	radio astronomy service: 275‑323</a:t>
            </a:r>
            <a:r>
              <a:rPr lang="en-GB" altLang="ja-JP" sz="2000" dirty="0">
                <a:solidFill>
                  <a:schemeClr val="tx1"/>
                </a:solidFill>
                <a:latin typeface="Arial"/>
                <a:cs typeface="Times New Roman" pitchFamily="18" charset="0"/>
              </a:rPr>
              <a:t> </a:t>
            </a:r>
            <a:r>
              <a:rPr lang="en-GB" altLang="ja-JP" sz="2000" dirty="0">
                <a:solidFill>
                  <a:schemeClr val="tx1"/>
                </a:solidFill>
                <a:latin typeface="Times New Roman" pitchFamily="18" charset="0"/>
                <a:cs typeface="Times New Roman" pitchFamily="18" charset="0"/>
              </a:rPr>
              <a:t>GHz, 327‑371</a:t>
            </a:r>
            <a:r>
              <a:rPr lang="en-GB" altLang="ja-JP" sz="2000" dirty="0">
                <a:solidFill>
                  <a:schemeClr val="tx1"/>
                </a:solidFill>
                <a:latin typeface="Arial"/>
                <a:cs typeface="Times New Roman" pitchFamily="18" charset="0"/>
              </a:rPr>
              <a:t> </a:t>
            </a:r>
            <a:r>
              <a:rPr lang="en-GB" altLang="ja-JP" sz="2000" dirty="0">
                <a:solidFill>
                  <a:schemeClr val="tx1"/>
                </a:solidFill>
                <a:latin typeface="Times New Roman" pitchFamily="18" charset="0"/>
                <a:cs typeface="Times New Roman" pitchFamily="18" charset="0"/>
              </a:rPr>
              <a:t>GHz, 388‑424</a:t>
            </a:r>
            <a:r>
              <a:rPr lang="en-GB" altLang="ja-JP" sz="2000" dirty="0">
                <a:solidFill>
                  <a:schemeClr val="tx1"/>
                </a:solidFill>
                <a:latin typeface="Arial"/>
                <a:cs typeface="Times New Roman" pitchFamily="18" charset="0"/>
              </a:rPr>
              <a:t> </a:t>
            </a:r>
            <a:r>
              <a:rPr lang="en-GB" altLang="ja-JP" sz="2000" dirty="0">
                <a:solidFill>
                  <a:schemeClr val="tx1"/>
                </a:solidFill>
                <a:latin typeface="Times New Roman" pitchFamily="18" charset="0"/>
                <a:cs typeface="Times New Roman" pitchFamily="18" charset="0"/>
              </a:rPr>
              <a:t>GHz, 426‑442</a:t>
            </a:r>
            <a:r>
              <a:rPr lang="en-GB" altLang="ja-JP" sz="2000" dirty="0">
                <a:solidFill>
                  <a:schemeClr val="tx1"/>
                </a:solidFill>
                <a:latin typeface="Arial"/>
                <a:cs typeface="Times New Roman" pitchFamily="18" charset="0"/>
              </a:rPr>
              <a:t> </a:t>
            </a:r>
            <a:r>
              <a:rPr lang="en-GB" altLang="ja-JP" sz="2000" dirty="0">
                <a:solidFill>
                  <a:schemeClr val="tx1"/>
                </a:solidFill>
                <a:latin typeface="Times New Roman" pitchFamily="18" charset="0"/>
                <a:cs typeface="Times New Roman" pitchFamily="18" charset="0"/>
              </a:rPr>
              <a:t>GHz, 453‑510</a:t>
            </a:r>
            <a:r>
              <a:rPr lang="en-GB" altLang="ja-JP" sz="2000" dirty="0">
                <a:solidFill>
                  <a:schemeClr val="tx1"/>
                </a:solidFill>
                <a:latin typeface="Arial"/>
                <a:cs typeface="Times New Roman" pitchFamily="18" charset="0"/>
              </a:rPr>
              <a:t> </a:t>
            </a:r>
            <a:r>
              <a:rPr lang="en-GB" altLang="ja-JP" sz="2000" dirty="0">
                <a:solidFill>
                  <a:schemeClr val="tx1"/>
                </a:solidFill>
                <a:latin typeface="Times New Roman" pitchFamily="18" charset="0"/>
                <a:cs typeface="Times New Roman" pitchFamily="18" charset="0"/>
              </a:rPr>
              <a:t>GHz, 623‑711</a:t>
            </a:r>
            <a:r>
              <a:rPr lang="en-GB" altLang="ja-JP" sz="2000" dirty="0">
                <a:solidFill>
                  <a:schemeClr val="tx1"/>
                </a:solidFill>
                <a:latin typeface="Arial"/>
                <a:cs typeface="Times New Roman" pitchFamily="18" charset="0"/>
              </a:rPr>
              <a:t> </a:t>
            </a:r>
            <a:r>
              <a:rPr lang="en-GB" altLang="ja-JP" sz="2000" dirty="0">
                <a:solidFill>
                  <a:schemeClr val="tx1"/>
                </a:solidFill>
                <a:latin typeface="Times New Roman" pitchFamily="18" charset="0"/>
                <a:cs typeface="Times New Roman" pitchFamily="18" charset="0"/>
              </a:rPr>
              <a:t>GHz, 795‑909</a:t>
            </a:r>
            <a:r>
              <a:rPr lang="en-GB" altLang="ja-JP" sz="2000" dirty="0">
                <a:solidFill>
                  <a:schemeClr val="tx1"/>
                </a:solidFill>
                <a:latin typeface="Arial"/>
                <a:cs typeface="Times New Roman" pitchFamily="18" charset="0"/>
              </a:rPr>
              <a:t> </a:t>
            </a:r>
            <a:r>
              <a:rPr lang="en-GB" altLang="ja-JP" sz="2000" dirty="0">
                <a:solidFill>
                  <a:schemeClr val="tx1"/>
                </a:solidFill>
                <a:latin typeface="Times New Roman" pitchFamily="18" charset="0"/>
                <a:cs typeface="Times New Roman" pitchFamily="18" charset="0"/>
              </a:rPr>
              <a:t>GHz and 926-945 GHz;</a:t>
            </a:r>
            <a:endParaRPr lang="fr-FR" altLang="ja-JP" sz="2000" dirty="0">
              <a:solidFill>
                <a:schemeClr val="tx1"/>
              </a:solidFill>
              <a:latin typeface="Times New Roman" pitchFamily="18" charset="0"/>
              <a:cs typeface="Times New Roman" pitchFamily="18" charset="0"/>
            </a:endParaRPr>
          </a:p>
          <a:p>
            <a:pPr algn="just">
              <a:buFont typeface="Monotype Sorts" pitchFamily="2" charset="2"/>
              <a:buNone/>
            </a:pPr>
            <a:r>
              <a:rPr lang="en-GB" altLang="ja-JP" sz="2000" dirty="0">
                <a:solidFill>
                  <a:schemeClr val="tx1"/>
                </a:solidFill>
                <a:latin typeface="Times New Roman" pitchFamily="18" charset="0"/>
                <a:cs typeface="Times New Roman" pitchFamily="18" charset="0"/>
              </a:rPr>
              <a:t>	</a:t>
            </a:r>
            <a:r>
              <a:rPr lang="en-GB" altLang="ja-JP" sz="2000" dirty="0">
                <a:solidFill>
                  <a:schemeClr val="tx1"/>
                </a:solidFill>
                <a:latin typeface="Arial"/>
                <a:cs typeface="Times New Roman" pitchFamily="18" charset="0"/>
              </a:rPr>
              <a:t>–</a:t>
            </a:r>
            <a:r>
              <a:rPr lang="en-GB" altLang="ja-JP" sz="2000" dirty="0">
                <a:solidFill>
                  <a:schemeClr val="tx1"/>
                </a:solidFill>
                <a:latin typeface="Times New Roman" pitchFamily="18" charset="0"/>
                <a:cs typeface="Times New Roman" pitchFamily="18" charset="0"/>
              </a:rPr>
              <a:t>	Earth exploration-satellite service (passive) and space research service (passive): 275-277 GHz, 294‑306</a:t>
            </a:r>
            <a:r>
              <a:rPr lang="en-GB" altLang="ja-JP" sz="2000" dirty="0">
                <a:solidFill>
                  <a:schemeClr val="tx1"/>
                </a:solidFill>
                <a:latin typeface="Arial"/>
                <a:cs typeface="Times New Roman" pitchFamily="18" charset="0"/>
              </a:rPr>
              <a:t> </a:t>
            </a:r>
            <a:r>
              <a:rPr lang="en-GB" altLang="ja-JP" sz="2000" dirty="0">
                <a:solidFill>
                  <a:schemeClr val="tx1"/>
                </a:solidFill>
                <a:latin typeface="Times New Roman" pitchFamily="18" charset="0"/>
                <a:cs typeface="Times New Roman" pitchFamily="18" charset="0"/>
              </a:rPr>
              <a:t>GHz, 316‑334</a:t>
            </a:r>
            <a:r>
              <a:rPr lang="en-GB" altLang="ja-JP" sz="2000" dirty="0">
                <a:solidFill>
                  <a:schemeClr val="tx1"/>
                </a:solidFill>
                <a:latin typeface="Arial"/>
                <a:cs typeface="Times New Roman" pitchFamily="18" charset="0"/>
              </a:rPr>
              <a:t> </a:t>
            </a:r>
            <a:r>
              <a:rPr lang="en-GB" altLang="ja-JP" sz="2000" dirty="0">
                <a:solidFill>
                  <a:schemeClr val="tx1"/>
                </a:solidFill>
                <a:latin typeface="Times New Roman" pitchFamily="18" charset="0"/>
                <a:cs typeface="Times New Roman" pitchFamily="18" charset="0"/>
              </a:rPr>
              <a:t>GHz, 342‑349</a:t>
            </a:r>
            <a:r>
              <a:rPr lang="en-GB" altLang="ja-JP" sz="2000" dirty="0">
                <a:solidFill>
                  <a:schemeClr val="tx1"/>
                </a:solidFill>
                <a:latin typeface="Arial"/>
                <a:cs typeface="Times New Roman" pitchFamily="18" charset="0"/>
              </a:rPr>
              <a:t> </a:t>
            </a:r>
            <a:r>
              <a:rPr lang="en-GB" altLang="ja-JP" sz="2000" dirty="0">
                <a:solidFill>
                  <a:schemeClr val="tx1"/>
                </a:solidFill>
                <a:latin typeface="Times New Roman" pitchFamily="18" charset="0"/>
                <a:cs typeface="Times New Roman" pitchFamily="18" charset="0"/>
              </a:rPr>
              <a:t>GHz, 363‑365</a:t>
            </a:r>
            <a:r>
              <a:rPr lang="en-GB" altLang="ja-JP" sz="2000" dirty="0">
                <a:solidFill>
                  <a:schemeClr val="tx1"/>
                </a:solidFill>
                <a:latin typeface="Arial"/>
                <a:cs typeface="Times New Roman" pitchFamily="18" charset="0"/>
              </a:rPr>
              <a:t> </a:t>
            </a:r>
            <a:r>
              <a:rPr lang="en-GB" altLang="ja-JP" sz="2000" dirty="0">
                <a:solidFill>
                  <a:schemeClr val="tx1"/>
                </a:solidFill>
                <a:latin typeface="Times New Roman" pitchFamily="18" charset="0"/>
                <a:cs typeface="Times New Roman" pitchFamily="18" charset="0"/>
              </a:rPr>
              <a:t>GHz, 371‑389</a:t>
            </a:r>
            <a:r>
              <a:rPr lang="en-GB" altLang="ja-JP" sz="2000" dirty="0">
                <a:solidFill>
                  <a:schemeClr val="tx1"/>
                </a:solidFill>
                <a:latin typeface="Arial"/>
                <a:cs typeface="Times New Roman" pitchFamily="18" charset="0"/>
              </a:rPr>
              <a:t> </a:t>
            </a:r>
            <a:r>
              <a:rPr lang="en-GB" altLang="ja-JP" sz="2000" dirty="0">
                <a:solidFill>
                  <a:schemeClr val="tx1"/>
                </a:solidFill>
                <a:latin typeface="Times New Roman" pitchFamily="18" charset="0"/>
                <a:cs typeface="Times New Roman" pitchFamily="18" charset="0"/>
              </a:rPr>
              <a:t>GHz, 416‑434</a:t>
            </a:r>
            <a:r>
              <a:rPr lang="en-GB" altLang="ja-JP" sz="2000" dirty="0">
                <a:solidFill>
                  <a:schemeClr val="tx1"/>
                </a:solidFill>
                <a:latin typeface="Arial"/>
                <a:cs typeface="Times New Roman" pitchFamily="18" charset="0"/>
              </a:rPr>
              <a:t> </a:t>
            </a:r>
            <a:r>
              <a:rPr lang="en-GB" altLang="ja-JP" sz="2000" dirty="0">
                <a:solidFill>
                  <a:schemeClr val="tx1"/>
                </a:solidFill>
                <a:latin typeface="Times New Roman" pitchFamily="18" charset="0"/>
                <a:cs typeface="Times New Roman" pitchFamily="18" charset="0"/>
              </a:rPr>
              <a:t>GHz, 442‑444</a:t>
            </a:r>
            <a:r>
              <a:rPr lang="en-GB" altLang="ja-JP" sz="2000" dirty="0">
                <a:solidFill>
                  <a:schemeClr val="tx1"/>
                </a:solidFill>
                <a:latin typeface="Arial"/>
                <a:cs typeface="Times New Roman" pitchFamily="18" charset="0"/>
              </a:rPr>
              <a:t> </a:t>
            </a:r>
            <a:r>
              <a:rPr lang="en-GB" altLang="ja-JP" sz="2000" dirty="0">
                <a:solidFill>
                  <a:schemeClr val="tx1"/>
                </a:solidFill>
                <a:latin typeface="Times New Roman" pitchFamily="18" charset="0"/>
                <a:cs typeface="Times New Roman" pitchFamily="18" charset="0"/>
              </a:rPr>
              <a:t>GHz, 496‑506</a:t>
            </a:r>
            <a:r>
              <a:rPr lang="en-GB" altLang="ja-JP" sz="2000" dirty="0">
                <a:solidFill>
                  <a:schemeClr val="tx1"/>
                </a:solidFill>
                <a:latin typeface="Arial"/>
                <a:cs typeface="Times New Roman" pitchFamily="18" charset="0"/>
              </a:rPr>
              <a:t> </a:t>
            </a:r>
            <a:r>
              <a:rPr lang="en-GB" altLang="ja-JP" sz="2000" dirty="0">
                <a:solidFill>
                  <a:schemeClr val="tx1"/>
                </a:solidFill>
                <a:latin typeface="Times New Roman" pitchFamily="18" charset="0"/>
                <a:cs typeface="Times New Roman" pitchFamily="18" charset="0"/>
              </a:rPr>
              <a:t>GHz, 546‑568</a:t>
            </a:r>
            <a:r>
              <a:rPr lang="en-GB" altLang="ja-JP" sz="2000" dirty="0">
                <a:solidFill>
                  <a:schemeClr val="tx1"/>
                </a:solidFill>
                <a:latin typeface="Arial"/>
                <a:cs typeface="Times New Roman" pitchFamily="18" charset="0"/>
              </a:rPr>
              <a:t> </a:t>
            </a:r>
            <a:r>
              <a:rPr lang="en-GB" altLang="ja-JP" sz="2000" dirty="0">
                <a:solidFill>
                  <a:schemeClr val="tx1"/>
                </a:solidFill>
                <a:latin typeface="Times New Roman" pitchFamily="18" charset="0"/>
                <a:cs typeface="Times New Roman" pitchFamily="18" charset="0"/>
              </a:rPr>
              <a:t>GHz, 624‑629</a:t>
            </a:r>
            <a:r>
              <a:rPr lang="en-GB" altLang="ja-JP" sz="2000" dirty="0">
                <a:solidFill>
                  <a:schemeClr val="tx1"/>
                </a:solidFill>
                <a:latin typeface="Arial"/>
                <a:cs typeface="Times New Roman" pitchFamily="18" charset="0"/>
              </a:rPr>
              <a:t> </a:t>
            </a:r>
            <a:r>
              <a:rPr lang="en-GB" altLang="ja-JP" sz="2000" dirty="0">
                <a:solidFill>
                  <a:schemeClr val="tx1"/>
                </a:solidFill>
                <a:latin typeface="Times New Roman" pitchFamily="18" charset="0"/>
                <a:cs typeface="Times New Roman" pitchFamily="18" charset="0"/>
              </a:rPr>
              <a:t>GHz, 634‑654</a:t>
            </a:r>
            <a:r>
              <a:rPr lang="en-GB" altLang="ja-JP" sz="2000" dirty="0">
                <a:solidFill>
                  <a:schemeClr val="tx1"/>
                </a:solidFill>
                <a:latin typeface="Arial"/>
                <a:cs typeface="Times New Roman" pitchFamily="18" charset="0"/>
              </a:rPr>
              <a:t> </a:t>
            </a:r>
            <a:r>
              <a:rPr lang="en-GB" altLang="ja-JP" sz="2000" dirty="0">
                <a:solidFill>
                  <a:schemeClr val="tx1"/>
                </a:solidFill>
                <a:latin typeface="Times New Roman" pitchFamily="18" charset="0"/>
                <a:cs typeface="Times New Roman" pitchFamily="18" charset="0"/>
              </a:rPr>
              <a:t>GHz, 659‑661</a:t>
            </a:r>
            <a:r>
              <a:rPr lang="en-GB" altLang="ja-JP" sz="2000" dirty="0">
                <a:solidFill>
                  <a:schemeClr val="tx1"/>
                </a:solidFill>
                <a:latin typeface="Arial"/>
                <a:cs typeface="Times New Roman" pitchFamily="18" charset="0"/>
              </a:rPr>
              <a:t> </a:t>
            </a:r>
            <a:r>
              <a:rPr lang="en-GB" altLang="ja-JP" sz="2000" dirty="0">
                <a:solidFill>
                  <a:schemeClr val="tx1"/>
                </a:solidFill>
                <a:latin typeface="Times New Roman" pitchFamily="18" charset="0"/>
                <a:cs typeface="Times New Roman" pitchFamily="18" charset="0"/>
              </a:rPr>
              <a:t>GHz, 684‑692</a:t>
            </a:r>
            <a:r>
              <a:rPr lang="en-GB" altLang="ja-JP" sz="2000" dirty="0">
                <a:solidFill>
                  <a:schemeClr val="tx1"/>
                </a:solidFill>
                <a:latin typeface="Arial"/>
                <a:cs typeface="Times New Roman" pitchFamily="18" charset="0"/>
              </a:rPr>
              <a:t> </a:t>
            </a:r>
            <a:r>
              <a:rPr lang="en-GB" altLang="ja-JP" sz="2000" dirty="0">
                <a:solidFill>
                  <a:schemeClr val="tx1"/>
                </a:solidFill>
                <a:latin typeface="Times New Roman" pitchFamily="18" charset="0"/>
                <a:cs typeface="Times New Roman" pitchFamily="18" charset="0"/>
              </a:rPr>
              <a:t>GHz, 730‑732</a:t>
            </a:r>
            <a:r>
              <a:rPr lang="en-GB" altLang="ja-JP" sz="2000" dirty="0">
                <a:solidFill>
                  <a:schemeClr val="tx1"/>
                </a:solidFill>
                <a:latin typeface="Arial"/>
                <a:cs typeface="Times New Roman" pitchFamily="18" charset="0"/>
              </a:rPr>
              <a:t> </a:t>
            </a:r>
            <a:r>
              <a:rPr lang="en-GB" altLang="ja-JP" sz="2000" dirty="0">
                <a:solidFill>
                  <a:schemeClr val="tx1"/>
                </a:solidFill>
                <a:latin typeface="Times New Roman" pitchFamily="18" charset="0"/>
                <a:cs typeface="Times New Roman" pitchFamily="18" charset="0"/>
              </a:rPr>
              <a:t>GHz, 851‑853</a:t>
            </a:r>
            <a:r>
              <a:rPr lang="en-GB" altLang="ja-JP" sz="2000" dirty="0">
                <a:solidFill>
                  <a:schemeClr val="tx1"/>
                </a:solidFill>
                <a:latin typeface="Arial"/>
                <a:cs typeface="Times New Roman" pitchFamily="18" charset="0"/>
              </a:rPr>
              <a:t> </a:t>
            </a:r>
            <a:r>
              <a:rPr lang="en-GB" altLang="ja-JP" sz="2000" dirty="0">
                <a:solidFill>
                  <a:schemeClr val="tx1"/>
                </a:solidFill>
                <a:latin typeface="Times New Roman" pitchFamily="18" charset="0"/>
                <a:cs typeface="Times New Roman" pitchFamily="18" charset="0"/>
              </a:rPr>
              <a:t>GHz and 951‑956</a:t>
            </a:r>
            <a:r>
              <a:rPr lang="en-GB" altLang="ja-JP" sz="2000" dirty="0">
                <a:solidFill>
                  <a:schemeClr val="tx1"/>
                </a:solidFill>
                <a:latin typeface="Arial"/>
                <a:cs typeface="Times New Roman" pitchFamily="18" charset="0"/>
              </a:rPr>
              <a:t> </a:t>
            </a:r>
            <a:r>
              <a:rPr lang="en-GB" altLang="ja-JP" sz="2000" dirty="0">
                <a:solidFill>
                  <a:schemeClr val="tx1"/>
                </a:solidFill>
                <a:latin typeface="Times New Roman" pitchFamily="18" charset="0"/>
                <a:cs typeface="Times New Roman" pitchFamily="18" charset="0"/>
              </a:rPr>
              <a:t>GHz. </a:t>
            </a:r>
            <a:endParaRPr lang="fr-FR" altLang="ja-JP" sz="2000" dirty="0">
              <a:solidFill>
                <a:schemeClr val="tx1"/>
              </a:solidFill>
              <a:latin typeface="Times New Roman" pitchFamily="18" charset="0"/>
              <a:cs typeface="Times New Roman" pitchFamily="18" charset="0"/>
            </a:endParaRPr>
          </a:p>
          <a:p>
            <a:pPr algn="just">
              <a:buFont typeface="Monotype Sorts" pitchFamily="2" charset="2"/>
              <a:buNone/>
            </a:pPr>
            <a:r>
              <a:rPr lang="en-GB" altLang="ja-JP" sz="2000" dirty="0">
                <a:solidFill>
                  <a:schemeClr val="tx1"/>
                </a:solidFill>
                <a:latin typeface="Times New Roman" pitchFamily="18" charset="0"/>
                <a:cs typeface="Times New Roman" pitchFamily="18" charset="0"/>
              </a:rPr>
              <a:t>		Future research in this largely unexplored spectral region may yield additional spectral lines and continuum bands of interest to the passive services. Administrations are urged to take all practicable steps to protect these passive services from harmful interference until the date when the allocation Table is established in the above-mentioned frequency band</a:t>
            </a:r>
            <a:r>
              <a:rPr lang="en-US" altLang="ja-JP" sz="2000" dirty="0">
                <a:solidFill>
                  <a:schemeClr val="tx1"/>
                </a:solidFill>
                <a:latin typeface="Times New Roman" pitchFamily="18" charset="0"/>
                <a:cs typeface="Times New Roman" pitchFamily="18" charset="0"/>
              </a:rPr>
              <a:t>.</a:t>
            </a:r>
            <a:r>
              <a:rPr lang="en-US" altLang="ja-JP" sz="2000" dirty="0">
                <a:solidFill>
                  <a:schemeClr val="tx1"/>
                </a:solidFill>
                <a:latin typeface="Arial"/>
                <a:cs typeface="Times New Roman" pitchFamily="18" charset="0"/>
              </a:rPr>
              <a:t>     </a:t>
            </a:r>
            <a:r>
              <a:rPr lang="en-US" altLang="ja-JP" sz="2000" dirty="0">
                <a:solidFill>
                  <a:schemeClr val="tx1"/>
                </a:solidFill>
                <a:latin typeface="Times New Roman" pitchFamily="18" charset="0"/>
                <a:cs typeface="Times New Roman" pitchFamily="18" charset="0"/>
              </a:rPr>
              <a:t>(WRC‑2000)</a:t>
            </a:r>
            <a:endParaRPr lang="ja-JP" altLang="en-US" sz="2000" dirty="0">
              <a:solidFill>
                <a:schemeClr val="tx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付プレースホルダ 3"/>
          <p:cNvSpPr>
            <a:spLocks noGrp="1"/>
          </p:cNvSpPr>
          <p:nvPr>
            <p:ph type="dt" sz="half" idx="10"/>
          </p:nvPr>
        </p:nvSpPr>
        <p:spPr/>
        <p:txBody>
          <a:bodyPr/>
          <a:lstStyle/>
          <a:p>
            <a:r>
              <a:rPr lang="en-US" altLang="ja-JP" smtClean="0"/>
              <a:t>June 4, 2010</a:t>
            </a:r>
            <a:endParaRPr lang="en-US" altLang="ja-JP"/>
          </a:p>
        </p:txBody>
      </p:sp>
      <p:sp>
        <p:nvSpPr>
          <p:cNvPr id="5" name="フッター プレースホルダ 4"/>
          <p:cNvSpPr>
            <a:spLocks noGrp="1"/>
          </p:cNvSpPr>
          <p:nvPr>
            <p:ph type="ftr" sz="quarter" idx="11"/>
          </p:nvPr>
        </p:nvSpPr>
        <p:spPr/>
        <p:txBody>
          <a:bodyPr/>
          <a:lstStyle/>
          <a:p>
            <a:r>
              <a:rPr lang="en-GB" altLang="ja-JP" smtClean="0"/>
              <a:t>IUCAF Summer School 2010</a:t>
            </a:r>
            <a:endParaRPr lang="en-US" altLang="ja-JP"/>
          </a:p>
        </p:txBody>
      </p:sp>
      <p:sp>
        <p:nvSpPr>
          <p:cNvPr id="6" name="スライド番号プレースホルダ 5"/>
          <p:cNvSpPr>
            <a:spLocks noGrp="1"/>
          </p:cNvSpPr>
          <p:nvPr>
            <p:ph type="sldNum" sz="quarter" idx="12"/>
          </p:nvPr>
        </p:nvSpPr>
        <p:spPr/>
        <p:txBody>
          <a:bodyPr/>
          <a:lstStyle/>
          <a:p>
            <a:fld id="{9E4000F8-89D3-4190-B3BD-ABC090FA0B3A}" type="slidenum">
              <a:rPr lang="ja-JP" altLang="en-US"/>
              <a:pPr/>
              <a:t>12</a:t>
            </a:fld>
            <a:endParaRPr lang="en-US" altLang="ja-JP"/>
          </a:p>
        </p:txBody>
      </p:sp>
      <p:sp>
        <p:nvSpPr>
          <p:cNvPr id="525314" name="Rectangle 2"/>
          <p:cNvSpPr>
            <a:spLocks noGrp="1" noChangeArrowheads="1"/>
          </p:cNvSpPr>
          <p:nvPr>
            <p:ph type="title"/>
          </p:nvPr>
        </p:nvSpPr>
        <p:spPr/>
        <p:txBody>
          <a:bodyPr/>
          <a:lstStyle/>
          <a:p>
            <a:pPr algn="l"/>
            <a:r>
              <a:rPr lang="en-US" altLang="ja-JP"/>
              <a:t>Allocation &gt; 275 GHz</a:t>
            </a:r>
          </a:p>
        </p:txBody>
      </p:sp>
      <p:sp>
        <p:nvSpPr>
          <p:cNvPr id="525315" name="Rectangle 3"/>
          <p:cNvSpPr>
            <a:spLocks noGrp="1" noChangeArrowheads="1"/>
          </p:cNvSpPr>
          <p:nvPr>
            <p:ph type="body" idx="1"/>
          </p:nvPr>
        </p:nvSpPr>
        <p:spPr/>
        <p:txBody>
          <a:bodyPr/>
          <a:lstStyle/>
          <a:p>
            <a:r>
              <a:rPr lang="en-US" altLang="ja-JP" dirty="0"/>
              <a:t>No allocation at present</a:t>
            </a:r>
          </a:p>
          <a:p>
            <a:pPr>
              <a:buFont typeface="Monotype Sorts" pitchFamily="2" charset="2"/>
              <a:buNone/>
            </a:pPr>
            <a:r>
              <a:rPr lang="en-US" altLang="ja-JP" dirty="0"/>
              <a:t>    (only footnote 5.565)</a:t>
            </a:r>
          </a:p>
          <a:p>
            <a:pPr>
              <a:buFont typeface="Monotype Sorts" pitchFamily="2" charset="2"/>
              <a:buNone/>
            </a:pPr>
            <a:endParaRPr lang="en-US" altLang="ja-JP" dirty="0"/>
          </a:p>
          <a:p>
            <a:r>
              <a:rPr lang="en-US" altLang="ja-JP" dirty="0" smtClean="0"/>
              <a:t>Agenda </a:t>
            </a:r>
            <a:r>
              <a:rPr lang="en-US" altLang="ja-JP" dirty="0"/>
              <a:t>Item for </a:t>
            </a:r>
            <a:r>
              <a:rPr lang="en-US" altLang="ja-JP" dirty="0" smtClean="0">
                <a:solidFill>
                  <a:srgbClr val="FF0000"/>
                </a:solidFill>
              </a:rPr>
              <a:t>WRC-2012</a:t>
            </a:r>
            <a:endParaRPr lang="en-US" altLang="ja-JP" dirty="0">
              <a:solidFill>
                <a:srgbClr val="FF0000"/>
              </a:solidFill>
            </a:endParaRPr>
          </a:p>
          <a:p>
            <a:pPr lvl="1"/>
            <a:r>
              <a:rPr lang="en-US" altLang="ja-JP" dirty="0" smtClean="0"/>
              <a:t>AI </a:t>
            </a:r>
            <a:r>
              <a:rPr lang="en-US" altLang="ja-JP" dirty="0" smtClean="0"/>
              <a:t>1.6 – to review RR 5.565 (Res. 950)</a:t>
            </a:r>
            <a:endParaRPr lang="en-US" altLang="ja-JP" dirty="0" smtClean="0"/>
          </a:p>
          <a:p>
            <a:pPr lvl="1"/>
            <a:r>
              <a:rPr lang="en-US" altLang="ja-JP" dirty="0" smtClean="0"/>
              <a:t>No Allocations</a:t>
            </a:r>
          </a:p>
          <a:p>
            <a:pPr lvl="1"/>
            <a:r>
              <a:rPr lang="en-US" altLang="ja-JP" dirty="0" err="1" smtClean="0"/>
              <a:t>Rec</a:t>
            </a:r>
            <a:r>
              <a:rPr lang="en-US" altLang="ja-JP" dirty="0" smtClean="0"/>
              <a:t> ITU-R RA.1860</a:t>
            </a:r>
            <a:br>
              <a:rPr lang="en-US" altLang="ja-JP" dirty="0" smtClean="0"/>
            </a:br>
            <a:r>
              <a:rPr lang="en-US" altLang="ja-JP" dirty="0" smtClean="0"/>
              <a:t>Preferred frequency bands for radio astronomical measurements in the range 1-3 </a:t>
            </a:r>
            <a:r>
              <a:rPr lang="en-US" altLang="ja-JP" dirty="0" smtClean="0"/>
              <a:t>THz </a:t>
            </a:r>
            <a:r>
              <a:rPr lang="en-US" altLang="ja-JP" dirty="0" smtClean="0">
                <a:sym typeface="Wingdings" pitchFamily="2" charset="2"/>
              </a:rPr>
              <a:t> input from IAU </a:t>
            </a:r>
            <a:r>
              <a:rPr lang="en-US" altLang="ja-JP" dirty="0" err="1" smtClean="0">
                <a:sym typeface="Wingdings" pitchFamily="2" charset="2"/>
              </a:rPr>
              <a:t>Div.X</a:t>
            </a:r>
            <a:r>
              <a:rPr lang="en-US" altLang="ja-JP" dirty="0" smtClean="0">
                <a:sym typeface="Wingdings" pitchFamily="2" charset="2"/>
              </a:rPr>
              <a:t> through IUCAF</a:t>
            </a:r>
            <a:endParaRPr lang="en-US" altLang="ja-JP"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付プレースホルダ 3"/>
          <p:cNvSpPr>
            <a:spLocks noGrp="1"/>
          </p:cNvSpPr>
          <p:nvPr>
            <p:ph type="dt" sz="half" idx="10"/>
          </p:nvPr>
        </p:nvSpPr>
        <p:spPr/>
        <p:txBody>
          <a:bodyPr/>
          <a:lstStyle/>
          <a:p>
            <a:r>
              <a:rPr lang="en-US" altLang="ja-JP" smtClean="0"/>
              <a:t>June 4, 2010</a:t>
            </a:r>
            <a:endParaRPr lang="en-US" altLang="ja-JP"/>
          </a:p>
        </p:txBody>
      </p:sp>
      <p:sp>
        <p:nvSpPr>
          <p:cNvPr id="5" name="フッター プレースホルダ 4"/>
          <p:cNvSpPr>
            <a:spLocks noGrp="1"/>
          </p:cNvSpPr>
          <p:nvPr>
            <p:ph type="ftr" sz="quarter" idx="11"/>
          </p:nvPr>
        </p:nvSpPr>
        <p:spPr/>
        <p:txBody>
          <a:bodyPr/>
          <a:lstStyle/>
          <a:p>
            <a:r>
              <a:rPr lang="en-GB" altLang="ja-JP" smtClean="0"/>
              <a:t>IUCAF Summer School 2010</a:t>
            </a:r>
            <a:endParaRPr lang="en-US" altLang="ja-JP"/>
          </a:p>
        </p:txBody>
      </p:sp>
      <p:sp>
        <p:nvSpPr>
          <p:cNvPr id="6" name="スライド番号プレースホルダ 5"/>
          <p:cNvSpPr>
            <a:spLocks noGrp="1"/>
          </p:cNvSpPr>
          <p:nvPr>
            <p:ph type="sldNum" sz="quarter" idx="12"/>
          </p:nvPr>
        </p:nvSpPr>
        <p:spPr/>
        <p:txBody>
          <a:bodyPr/>
          <a:lstStyle/>
          <a:p>
            <a:fld id="{A57CFEDC-5155-4CED-B8B9-C43AE22BB942}" type="slidenum">
              <a:rPr lang="ja-JP" altLang="en-US"/>
              <a:pPr/>
              <a:t>13</a:t>
            </a:fld>
            <a:endParaRPr lang="en-US" altLang="ja-JP"/>
          </a:p>
        </p:txBody>
      </p:sp>
      <p:sp>
        <p:nvSpPr>
          <p:cNvPr id="532486" name="Rectangle 6"/>
          <p:cNvSpPr>
            <a:spLocks noGrp="1" noChangeArrowheads="1"/>
          </p:cNvSpPr>
          <p:nvPr>
            <p:ph type="title"/>
          </p:nvPr>
        </p:nvSpPr>
        <p:spPr/>
        <p:txBody>
          <a:bodyPr/>
          <a:lstStyle/>
          <a:p>
            <a:r>
              <a:rPr lang="en-US" altLang="ja-JP" sz="4000" dirty="0" smtClean="0"/>
              <a:t>Use of  </a:t>
            </a:r>
            <a:r>
              <a:rPr lang="en-US" altLang="ja-JP" sz="4000" dirty="0" err="1" smtClean="0"/>
              <a:t>submm</a:t>
            </a:r>
            <a:r>
              <a:rPr lang="en-US" altLang="ja-JP" sz="4000" dirty="0" smtClean="0"/>
              <a:t> / THz regions</a:t>
            </a:r>
            <a:endParaRPr lang="en-US" altLang="ja-JP" sz="4000" dirty="0"/>
          </a:p>
        </p:txBody>
      </p:sp>
      <p:sp>
        <p:nvSpPr>
          <p:cNvPr id="532487" name="Rectangle 7"/>
          <p:cNvSpPr>
            <a:spLocks noGrp="1" noChangeArrowheads="1"/>
          </p:cNvSpPr>
          <p:nvPr>
            <p:ph type="body" idx="1"/>
          </p:nvPr>
        </p:nvSpPr>
        <p:spPr/>
        <p:txBody>
          <a:bodyPr/>
          <a:lstStyle/>
          <a:p>
            <a:r>
              <a:rPr lang="en-US" altLang="ja-JP" sz="2800" dirty="0" smtClean="0">
                <a:solidFill>
                  <a:schemeClr val="tx1"/>
                </a:solidFill>
              </a:rPr>
              <a:t>Radio astronomers</a:t>
            </a:r>
            <a:r>
              <a:rPr lang="en-US" altLang="ja-JP" sz="2800" dirty="0" smtClean="0">
                <a:solidFill>
                  <a:schemeClr val="tx1"/>
                </a:solidFill>
              </a:rPr>
              <a:t> </a:t>
            </a:r>
            <a:r>
              <a:rPr lang="en-US" altLang="ja-JP" sz="2800" dirty="0">
                <a:solidFill>
                  <a:schemeClr val="tx1"/>
                </a:solidFill>
              </a:rPr>
              <a:t>actually </a:t>
            </a:r>
            <a:r>
              <a:rPr lang="en-US" altLang="ja-JP" sz="2800" dirty="0" smtClean="0">
                <a:solidFill>
                  <a:schemeClr val="tx1"/>
                </a:solidFill>
              </a:rPr>
              <a:t>observe</a:t>
            </a:r>
            <a:r>
              <a:rPr lang="en-US" altLang="ja-JP" sz="2800" dirty="0" smtClean="0">
                <a:solidFill>
                  <a:schemeClr val="tx1"/>
                </a:solidFill>
              </a:rPr>
              <a:t> </a:t>
            </a:r>
            <a:r>
              <a:rPr lang="en-US" altLang="ja-JP" sz="2800" dirty="0">
                <a:solidFill>
                  <a:schemeClr val="tx1"/>
                </a:solidFill>
              </a:rPr>
              <a:t>in </a:t>
            </a:r>
            <a:r>
              <a:rPr lang="en-US" altLang="ja-JP" sz="2800" dirty="0" err="1" smtClean="0">
                <a:solidFill>
                  <a:schemeClr val="tx1"/>
                </a:solidFill>
              </a:rPr>
              <a:t>submm</a:t>
            </a:r>
            <a:endParaRPr lang="en-US" altLang="ja-JP" sz="2800" dirty="0">
              <a:solidFill>
                <a:schemeClr val="tx1"/>
              </a:solidFill>
            </a:endParaRPr>
          </a:p>
          <a:p>
            <a:r>
              <a:rPr lang="en-US" altLang="ja-JP" sz="2800" dirty="0">
                <a:solidFill>
                  <a:schemeClr val="tx1"/>
                </a:solidFill>
              </a:rPr>
              <a:t>In </a:t>
            </a:r>
            <a:r>
              <a:rPr lang="en-US" altLang="ja-JP" sz="2800" dirty="0" err="1">
                <a:solidFill>
                  <a:schemeClr val="tx1"/>
                </a:solidFill>
              </a:rPr>
              <a:t>submm</a:t>
            </a:r>
            <a:r>
              <a:rPr lang="en-US" altLang="ja-JP" sz="2800" dirty="0">
                <a:solidFill>
                  <a:schemeClr val="tx1"/>
                </a:solidFill>
              </a:rPr>
              <a:t> region no com. company plans to introduce its service</a:t>
            </a:r>
          </a:p>
          <a:p>
            <a:r>
              <a:rPr lang="en-US" altLang="ja-JP" sz="2800" dirty="0">
                <a:solidFill>
                  <a:schemeClr val="tx1"/>
                </a:solidFill>
              </a:rPr>
              <a:t>High atmospheric attenuation </a:t>
            </a:r>
            <a:br>
              <a:rPr lang="en-US" altLang="ja-JP" sz="2800" dirty="0">
                <a:solidFill>
                  <a:schemeClr val="tx1"/>
                </a:solidFill>
              </a:rPr>
            </a:br>
            <a:r>
              <a:rPr lang="en-US" altLang="ja-JP" sz="2800" dirty="0">
                <a:solidFill>
                  <a:schemeClr val="tx1"/>
                </a:solidFill>
                <a:sym typeface="Wingdings" pitchFamily="2" charset="2"/>
              </a:rPr>
              <a:t> easier to share </a:t>
            </a:r>
            <a:r>
              <a:rPr lang="en-US" altLang="ja-JP" sz="2800" dirty="0" smtClean="0">
                <a:solidFill>
                  <a:schemeClr val="tx1"/>
                </a:solidFill>
                <a:sym typeface="Wingdings" pitchFamily="2" charset="2"/>
              </a:rPr>
              <a:t>bands</a:t>
            </a:r>
            <a:br>
              <a:rPr lang="en-US" altLang="ja-JP" sz="2800" dirty="0" smtClean="0">
                <a:solidFill>
                  <a:schemeClr val="tx1"/>
                </a:solidFill>
                <a:sym typeface="Wingdings" pitchFamily="2" charset="2"/>
              </a:rPr>
            </a:br>
            <a:r>
              <a:rPr lang="en-US" altLang="ja-JP" sz="2800" dirty="0" smtClean="0">
                <a:solidFill>
                  <a:schemeClr val="tx1"/>
                </a:solidFill>
                <a:sym typeface="Wingdings" pitchFamily="2" charset="2"/>
              </a:rPr>
              <a:t>     PDN Rep. RA[THz-share]</a:t>
            </a:r>
            <a:endParaRPr lang="en-US" altLang="ja-JP" sz="2800" dirty="0">
              <a:solidFill>
                <a:schemeClr val="tx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付プレースホルダ 1"/>
          <p:cNvSpPr>
            <a:spLocks noGrp="1"/>
          </p:cNvSpPr>
          <p:nvPr>
            <p:ph type="dt" sz="half" idx="10"/>
          </p:nvPr>
        </p:nvSpPr>
        <p:spPr/>
        <p:txBody>
          <a:bodyPr/>
          <a:lstStyle/>
          <a:p>
            <a:r>
              <a:rPr lang="en-US" altLang="ja-JP" smtClean="0"/>
              <a:t>June 4, 2010</a:t>
            </a:r>
            <a:endParaRPr lang="en-US" altLang="ja-JP"/>
          </a:p>
        </p:txBody>
      </p:sp>
      <p:sp>
        <p:nvSpPr>
          <p:cNvPr id="5" name="フッター プレースホルダ 2"/>
          <p:cNvSpPr>
            <a:spLocks noGrp="1"/>
          </p:cNvSpPr>
          <p:nvPr>
            <p:ph type="ftr" sz="quarter" idx="11"/>
          </p:nvPr>
        </p:nvSpPr>
        <p:spPr/>
        <p:txBody>
          <a:bodyPr/>
          <a:lstStyle/>
          <a:p>
            <a:r>
              <a:rPr lang="en-GB" altLang="ja-JP" smtClean="0"/>
              <a:t>IUCAF Summer School 2010</a:t>
            </a:r>
            <a:endParaRPr lang="en-US" altLang="ja-JP"/>
          </a:p>
        </p:txBody>
      </p:sp>
      <p:sp>
        <p:nvSpPr>
          <p:cNvPr id="6" name="スライド番号プレースホルダ 3"/>
          <p:cNvSpPr>
            <a:spLocks noGrp="1"/>
          </p:cNvSpPr>
          <p:nvPr>
            <p:ph type="sldNum" sz="quarter" idx="12"/>
          </p:nvPr>
        </p:nvSpPr>
        <p:spPr/>
        <p:txBody>
          <a:bodyPr/>
          <a:lstStyle/>
          <a:p>
            <a:fld id="{9E88E87F-D498-45B9-912F-E481418F3A7D}" type="slidenum">
              <a:rPr lang="ja-JP" altLang="en-US"/>
              <a:pPr/>
              <a:t>14</a:t>
            </a:fld>
            <a:endParaRPr lang="en-US" altLang="ja-JP"/>
          </a:p>
        </p:txBody>
      </p:sp>
      <p:pic>
        <p:nvPicPr>
          <p:cNvPr id="211970" name="Picture 2" descr="DMSP_nightsideTownlight_small"/>
          <p:cNvPicPr>
            <a:picLocks noChangeAspect="1" noChangeArrowheads="1"/>
          </p:cNvPicPr>
          <p:nvPr/>
        </p:nvPicPr>
        <p:blipFill>
          <a:blip r:embed="rId3" cstate="print"/>
          <a:srcRect/>
          <a:stretch>
            <a:fillRect/>
          </a:stretch>
        </p:blipFill>
        <p:spPr bwMode="auto">
          <a:xfrm>
            <a:off x="0" y="1828800"/>
            <a:ext cx="9144000" cy="4114800"/>
          </a:xfrm>
          <a:prstGeom prst="rect">
            <a:avLst/>
          </a:prstGeom>
          <a:noFill/>
        </p:spPr>
      </p:pic>
      <p:sp>
        <p:nvSpPr>
          <p:cNvPr id="211971" name="Text Box 3"/>
          <p:cNvSpPr txBox="1">
            <a:spLocks noChangeArrowheads="1"/>
          </p:cNvSpPr>
          <p:nvPr/>
        </p:nvSpPr>
        <p:spPr bwMode="auto">
          <a:xfrm>
            <a:off x="76200" y="457200"/>
            <a:ext cx="8915400" cy="641350"/>
          </a:xfrm>
          <a:prstGeom prst="rect">
            <a:avLst/>
          </a:prstGeom>
          <a:noFill/>
          <a:ln w="12700">
            <a:noFill/>
            <a:miter lim="800000"/>
            <a:headEnd type="none" w="sm" len="sm"/>
            <a:tailEnd type="none" w="sm" len="sm"/>
          </a:ln>
          <a:effectLst/>
        </p:spPr>
        <p:txBody>
          <a:bodyPr>
            <a:spAutoFit/>
          </a:bodyPr>
          <a:lstStyle/>
          <a:p>
            <a:r>
              <a:rPr lang="en-US" altLang="ja-JP" sz="3600"/>
              <a:t>The Earth at Night (optical)</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付プレースホルダ 1"/>
          <p:cNvSpPr>
            <a:spLocks noGrp="1"/>
          </p:cNvSpPr>
          <p:nvPr>
            <p:ph type="dt" sz="half" idx="10"/>
          </p:nvPr>
        </p:nvSpPr>
        <p:spPr/>
        <p:txBody>
          <a:bodyPr/>
          <a:lstStyle/>
          <a:p>
            <a:r>
              <a:rPr lang="en-US" altLang="ja-JP" smtClean="0"/>
              <a:t>June 4, 2010</a:t>
            </a:r>
            <a:endParaRPr lang="en-US" altLang="ja-JP"/>
          </a:p>
        </p:txBody>
      </p:sp>
      <p:sp>
        <p:nvSpPr>
          <p:cNvPr id="4" name="フッター プレースホルダ 2"/>
          <p:cNvSpPr>
            <a:spLocks noGrp="1"/>
          </p:cNvSpPr>
          <p:nvPr>
            <p:ph type="ftr" sz="quarter" idx="11"/>
          </p:nvPr>
        </p:nvSpPr>
        <p:spPr/>
        <p:txBody>
          <a:bodyPr/>
          <a:lstStyle/>
          <a:p>
            <a:r>
              <a:rPr lang="en-GB" altLang="ja-JP" smtClean="0"/>
              <a:t>IUCAF Summer School 2010</a:t>
            </a:r>
            <a:endParaRPr lang="en-US" altLang="ja-JP"/>
          </a:p>
        </p:txBody>
      </p:sp>
      <p:sp>
        <p:nvSpPr>
          <p:cNvPr id="5" name="スライド番号プレースホルダ 3"/>
          <p:cNvSpPr>
            <a:spLocks noGrp="1"/>
          </p:cNvSpPr>
          <p:nvPr>
            <p:ph type="sldNum" sz="quarter" idx="12"/>
          </p:nvPr>
        </p:nvSpPr>
        <p:spPr/>
        <p:txBody>
          <a:bodyPr/>
          <a:lstStyle/>
          <a:p>
            <a:fld id="{2662E372-9643-45F2-8FBA-DCD47E85A7B5}" type="slidenum">
              <a:rPr lang="ja-JP" altLang="en-US"/>
              <a:pPr/>
              <a:t>15</a:t>
            </a:fld>
            <a:endParaRPr lang="en-US" altLang="ja-JP"/>
          </a:p>
        </p:txBody>
      </p:sp>
      <p:pic>
        <p:nvPicPr>
          <p:cNvPr id="348162" name="Picture 2" descr="MaunaKeaObservatory"/>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付プレースホルダ 1"/>
          <p:cNvSpPr>
            <a:spLocks noGrp="1"/>
          </p:cNvSpPr>
          <p:nvPr>
            <p:ph type="dt" sz="half" idx="10"/>
          </p:nvPr>
        </p:nvSpPr>
        <p:spPr/>
        <p:txBody>
          <a:bodyPr/>
          <a:lstStyle/>
          <a:p>
            <a:r>
              <a:rPr lang="en-US" altLang="ja-JP" smtClean="0"/>
              <a:t>June 4, 2010</a:t>
            </a:r>
            <a:endParaRPr lang="en-US" altLang="ja-JP"/>
          </a:p>
        </p:txBody>
      </p:sp>
      <p:sp>
        <p:nvSpPr>
          <p:cNvPr id="4" name="フッター プレースホルダ 2"/>
          <p:cNvSpPr>
            <a:spLocks noGrp="1"/>
          </p:cNvSpPr>
          <p:nvPr>
            <p:ph type="ftr" sz="quarter" idx="11"/>
          </p:nvPr>
        </p:nvSpPr>
        <p:spPr/>
        <p:txBody>
          <a:bodyPr/>
          <a:lstStyle/>
          <a:p>
            <a:r>
              <a:rPr lang="en-GB" altLang="ja-JP" smtClean="0"/>
              <a:t>IUCAF Summer School 2010</a:t>
            </a:r>
            <a:endParaRPr lang="en-US" altLang="ja-JP"/>
          </a:p>
        </p:txBody>
      </p:sp>
      <p:sp>
        <p:nvSpPr>
          <p:cNvPr id="5" name="スライド番号プレースホルダ 3"/>
          <p:cNvSpPr>
            <a:spLocks noGrp="1"/>
          </p:cNvSpPr>
          <p:nvPr>
            <p:ph type="sldNum" sz="quarter" idx="12"/>
          </p:nvPr>
        </p:nvSpPr>
        <p:spPr/>
        <p:txBody>
          <a:bodyPr/>
          <a:lstStyle/>
          <a:p>
            <a:fld id="{FB1F9C7D-8B7E-42E3-935B-5786686A47D7}" type="slidenum">
              <a:rPr lang="ja-JP" altLang="en-US"/>
              <a:pPr/>
              <a:t>16</a:t>
            </a:fld>
            <a:endParaRPr lang="en-US" altLang="ja-JP"/>
          </a:p>
        </p:txBody>
      </p:sp>
      <p:pic>
        <p:nvPicPr>
          <p:cNvPr id="349186" name="Picture 2" descr="Subaru-tel"/>
          <p:cNvPicPr>
            <a:picLocks noChangeAspect="1" noChangeArrowheads="1"/>
          </p:cNvPicPr>
          <p:nvPr/>
        </p:nvPicPr>
        <p:blipFill>
          <a:blip r:embed="rId3" cstate="print"/>
          <a:srcRect/>
          <a:stretch>
            <a:fillRect/>
          </a:stretch>
        </p:blipFill>
        <p:spPr bwMode="auto">
          <a:xfrm>
            <a:off x="1811338" y="0"/>
            <a:ext cx="5522912" cy="685800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日付プレースホルダ 3"/>
          <p:cNvSpPr>
            <a:spLocks noGrp="1"/>
          </p:cNvSpPr>
          <p:nvPr>
            <p:ph type="dt" sz="half" idx="10"/>
          </p:nvPr>
        </p:nvSpPr>
        <p:spPr/>
        <p:txBody>
          <a:bodyPr/>
          <a:lstStyle/>
          <a:p>
            <a:r>
              <a:rPr lang="en-US" altLang="ja-JP" smtClean="0"/>
              <a:t>June 4, 2010</a:t>
            </a:r>
            <a:endParaRPr lang="en-US" altLang="ja-JP"/>
          </a:p>
        </p:txBody>
      </p:sp>
      <p:sp>
        <p:nvSpPr>
          <p:cNvPr id="10" name="フッター プレースホルダ 4"/>
          <p:cNvSpPr>
            <a:spLocks noGrp="1"/>
          </p:cNvSpPr>
          <p:nvPr>
            <p:ph type="ftr" sz="quarter" idx="11"/>
          </p:nvPr>
        </p:nvSpPr>
        <p:spPr/>
        <p:txBody>
          <a:bodyPr/>
          <a:lstStyle/>
          <a:p>
            <a:r>
              <a:rPr lang="en-GB" altLang="ja-JP" smtClean="0"/>
              <a:t>IUCAF Summer School 2010</a:t>
            </a:r>
            <a:endParaRPr lang="en-US" altLang="ja-JP"/>
          </a:p>
        </p:txBody>
      </p:sp>
      <p:sp>
        <p:nvSpPr>
          <p:cNvPr id="11" name="スライド番号プレースホルダ 5"/>
          <p:cNvSpPr>
            <a:spLocks noGrp="1"/>
          </p:cNvSpPr>
          <p:nvPr>
            <p:ph type="sldNum" sz="quarter" idx="12"/>
          </p:nvPr>
        </p:nvSpPr>
        <p:spPr/>
        <p:txBody>
          <a:bodyPr/>
          <a:lstStyle/>
          <a:p>
            <a:fld id="{35CA2EA9-242C-4FFB-A382-F2D36D591171}" type="slidenum">
              <a:rPr lang="ja-JP" altLang="en-US"/>
              <a:pPr/>
              <a:t>17</a:t>
            </a:fld>
            <a:endParaRPr lang="en-US" altLang="ja-JP"/>
          </a:p>
        </p:txBody>
      </p:sp>
      <p:sp>
        <p:nvSpPr>
          <p:cNvPr id="111618" name="Rectangle 2"/>
          <p:cNvSpPr>
            <a:spLocks noGrp="1" noChangeArrowheads="1"/>
          </p:cNvSpPr>
          <p:nvPr>
            <p:ph type="title"/>
          </p:nvPr>
        </p:nvSpPr>
        <p:spPr>
          <a:xfrm>
            <a:off x="685800" y="304800"/>
            <a:ext cx="7772400" cy="838200"/>
          </a:xfrm>
        </p:spPr>
        <p:txBody>
          <a:bodyPr/>
          <a:lstStyle/>
          <a:p>
            <a:r>
              <a:rPr lang="en-US" altLang="ja-JP" dirty="0"/>
              <a:t>Above 10 </a:t>
            </a:r>
            <a:r>
              <a:rPr lang="en-US" altLang="ja-JP" dirty="0" smtClean="0"/>
              <a:t>THz</a:t>
            </a:r>
            <a:endParaRPr lang="ja-JP" altLang="en-US" dirty="0"/>
          </a:p>
        </p:txBody>
      </p:sp>
      <p:pic>
        <p:nvPicPr>
          <p:cNvPr id="111619" name="Picture 3"/>
          <p:cNvPicPr>
            <a:picLocks noGrp="1" noChangeAspect="1" noChangeArrowheads="1"/>
          </p:cNvPicPr>
          <p:nvPr>
            <p:ph type="body" idx="1"/>
          </p:nvPr>
        </p:nvPicPr>
        <p:blipFill>
          <a:blip r:embed="rId3" cstate="print"/>
          <a:srcRect/>
          <a:stretch>
            <a:fillRect/>
          </a:stretch>
        </p:blipFill>
        <p:spPr>
          <a:xfrm>
            <a:off x="152400" y="990600"/>
            <a:ext cx="8839200" cy="5867400"/>
          </a:xfrm>
        </p:spPr>
      </p:pic>
      <p:sp>
        <p:nvSpPr>
          <p:cNvPr id="111620" name="AutoShape 4"/>
          <p:cNvSpPr>
            <a:spLocks noChangeArrowheads="1"/>
          </p:cNvSpPr>
          <p:nvPr/>
        </p:nvSpPr>
        <p:spPr bwMode="auto">
          <a:xfrm>
            <a:off x="5638800" y="1752600"/>
            <a:ext cx="3200400" cy="457200"/>
          </a:xfrm>
          <a:prstGeom prst="leftRightArrow">
            <a:avLst>
              <a:gd name="adj1" fmla="val 50000"/>
              <a:gd name="adj2" fmla="val 140000"/>
            </a:avLst>
          </a:prstGeom>
          <a:solidFill>
            <a:srgbClr val="FF0000"/>
          </a:solidFill>
          <a:ln w="12700">
            <a:solidFill>
              <a:srgbClr val="FF0000"/>
            </a:solidFill>
            <a:miter lim="800000"/>
            <a:headEnd type="none" w="sm" len="sm"/>
            <a:tailEnd type="none" w="sm" len="sm"/>
          </a:ln>
          <a:effectLst/>
        </p:spPr>
        <p:txBody>
          <a:bodyPr wrap="none" anchor="ctr"/>
          <a:lstStyle/>
          <a:p>
            <a:endParaRPr lang="ja-JP" altLang="en-US"/>
          </a:p>
        </p:txBody>
      </p:sp>
      <p:sp>
        <p:nvSpPr>
          <p:cNvPr id="111625" name="Line 9"/>
          <p:cNvSpPr>
            <a:spLocks noChangeShapeType="1"/>
          </p:cNvSpPr>
          <p:nvPr/>
        </p:nvSpPr>
        <p:spPr bwMode="auto">
          <a:xfrm>
            <a:off x="2971800" y="1600200"/>
            <a:ext cx="0" cy="4800600"/>
          </a:xfrm>
          <a:prstGeom prst="line">
            <a:avLst/>
          </a:prstGeom>
          <a:noFill/>
          <a:ln w="38100">
            <a:solidFill>
              <a:srgbClr val="FF0000"/>
            </a:solidFill>
            <a:round/>
            <a:headEnd type="none" w="sm" len="sm"/>
            <a:tailEnd type="none" w="sm" len="sm"/>
          </a:ln>
          <a:effectLst/>
        </p:spPr>
        <p:txBody>
          <a:bodyPr/>
          <a:lstStyle/>
          <a:p>
            <a:endParaRPr lang="ja-JP" altLang="en-US"/>
          </a:p>
        </p:txBody>
      </p:sp>
      <p:sp>
        <p:nvSpPr>
          <p:cNvPr id="111626" name="Line 10"/>
          <p:cNvSpPr>
            <a:spLocks noChangeShapeType="1"/>
          </p:cNvSpPr>
          <p:nvPr/>
        </p:nvSpPr>
        <p:spPr bwMode="auto">
          <a:xfrm>
            <a:off x="4716463" y="1628775"/>
            <a:ext cx="0" cy="4800600"/>
          </a:xfrm>
          <a:prstGeom prst="line">
            <a:avLst/>
          </a:prstGeom>
          <a:noFill/>
          <a:ln w="38100">
            <a:solidFill>
              <a:srgbClr val="FF0000"/>
            </a:solidFill>
            <a:round/>
            <a:headEnd type="none" w="sm" len="sm"/>
            <a:tailEnd type="none" w="sm" len="sm"/>
          </a:ln>
          <a:effectLst/>
        </p:spPr>
        <p:txBody>
          <a:bodyPr/>
          <a:lstStyle/>
          <a:p>
            <a:endParaRPr lang="ja-JP" altLang="en-US"/>
          </a:p>
        </p:txBody>
      </p:sp>
      <p:sp>
        <p:nvSpPr>
          <p:cNvPr id="111627" name="Text Box 11"/>
          <p:cNvSpPr txBox="1">
            <a:spLocks noChangeArrowheads="1"/>
          </p:cNvSpPr>
          <p:nvPr/>
        </p:nvSpPr>
        <p:spPr bwMode="auto">
          <a:xfrm>
            <a:off x="3084513" y="5084763"/>
            <a:ext cx="1487487" cy="457200"/>
          </a:xfrm>
          <a:prstGeom prst="rect">
            <a:avLst/>
          </a:prstGeom>
          <a:solidFill>
            <a:schemeClr val="bg1"/>
          </a:solidFill>
          <a:ln w="12700">
            <a:noFill/>
            <a:miter lim="800000"/>
            <a:headEnd type="none" w="sm" len="sm"/>
            <a:tailEnd type="none" w="sm" len="sm"/>
          </a:ln>
          <a:effectLst/>
        </p:spPr>
        <p:txBody>
          <a:bodyPr wrap="none">
            <a:spAutoFit/>
          </a:bodyPr>
          <a:lstStyle/>
          <a:p>
            <a:r>
              <a:rPr lang="en-US" altLang="ja-JP"/>
              <a:t>End of RR</a:t>
            </a:r>
          </a:p>
        </p:txBody>
      </p:sp>
      <p:sp>
        <p:nvSpPr>
          <p:cNvPr id="111628" name="Line 12"/>
          <p:cNvSpPr>
            <a:spLocks noChangeShapeType="1"/>
          </p:cNvSpPr>
          <p:nvPr/>
        </p:nvSpPr>
        <p:spPr bwMode="auto">
          <a:xfrm flipV="1">
            <a:off x="3995738" y="4508500"/>
            <a:ext cx="647700" cy="504825"/>
          </a:xfrm>
          <a:prstGeom prst="line">
            <a:avLst/>
          </a:prstGeom>
          <a:noFill/>
          <a:ln w="57150">
            <a:solidFill>
              <a:schemeClr val="tx1"/>
            </a:solidFill>
            <a:round/>
            <a:headEnd type="none" w="sm" len="sm"/>
            <a:tailEnd type="triangle" w="sm" len="sm"/>
          </a:ln>
          <a:effectLst/>
        </p:spPr>
        <p:txBody>
          <a:bodyPr/>
          <a:lstStyle/>
          <a:p>
            <a:endParaRPr lang="ja-JP" alt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付プレースホルダ 3"/>
          <p:cNvSpPr>
            <a:spLocks noGrp="1"/>
          </p:cNvSpPr>
          <p:nvPr>
            <p:ph type="dt" sz="half" idx="10"/>
          </p:nvPr>
        </p:nvSpPr>
        <p:spPr/>
        <p:txBody>
          <a:bodyPr/>
          <a:lstStyle/>
          <a:p>
            <a:r>
              <a:rPr lang="en-US" altLang="ja-JP" smtClean="0"/>
              <a:t>June 4, 2010</a:t>
            </a:r>
            <a:endParaRPr lang="en-US" altLang="ja-JP"/>
          </a:p>
        </p:txBody>
      </p:sp>
      <p:sp>
        <p:nvSpPr>
          <p:cNvPr id="5" name="フッター プレースホルダ 4"/>
          <p:cNvSpPr>
            <a:spLocks noGrp="1"/>
          </p:cNvSpPr>
          <p:nvPr>
            <p:ph type="ftr" sz="quarter" idx="11"/>
          </p:nvPr>
        </p:nvSpPr>
        <p:spPr/>
        <p:txBody>
          <a:bodyPr/>
          <a:lstStyle/>
          <a:p>
            <a:r>
              <a:rPr lang="en-GB" altLang="ja-JP" smtClean="0"/>
              <a:t>IUCAF Summer School 2010</a:t>
            </a:r>
            <a:endParaRPr lang="en-US" altLang="ja-JP"/>
          </a:p>
        </p:txBody>
      </p:sp>
      <p:sp>
        <p:nvSpPr>
          <p:cNvPr id="6" name="スライド番号プレースホルダ 5"/>
          <p:cNvSpPr>
            <a:spLocks noGrp="1"/>
          </p:cNvSpPr>
          <p:nvPr>
            <p:ph type="sldNum" sz="quarter" idx="12"/>
          </p:nvPr>
        </p:nvSpPr>
        <p:spPr/>
        <p:txBody>
          <a:bodyPr/>
          <a:lstStyle/>
          <a:p>
            <a:fld id="{6A1AFC22-CAEF-4D79-8B21-1603E30D35BC}" type="slidenum">
              <a:rPr lang="ja-JP" altLang="en-US"/>
              <a:pPr/>
              <a:t>18</a:t>
            </a:fld>
            <a:endParaRPr lang="en-US" altLang="ja-JP"/>
          </a:p>
        </p:txBody>
      </p:sp>
      <p:sp>
        <p:nvSpPr>
          <p:cNvPr id="523266" name="Rectangle 2"/>
          <p:cNvSpPr>
            <a:spLocks noGrp="1" noChangeArrowheads="1"/>
          </p:cNvSpPr>
          <p:nvPr>
            <p:ph type="title"/>
          </p:nvPr>
        </p:nvSpPr>
        <p:spPr/>
        <p:txBody>
          <a:bodyPr/>
          <a:lstStyle/>
          <a:p>
            <a:r>
              <a:rPr lang="en-US" altLang="ja-JP"/>
              <a:t>Relevant Articles</a:t>
            </a:r>
          </a:p>
        </p:txBody>
      </p:sp>
      <p:sp>
        <p:nvSpPr>
          <p:cNvPr id="523267" name="Rectangle 3"/>
          <p:cNvSpPr>
            <a:spLocks noGrp="1" noChangeArrowheads="1"/>
          </p:cNvSpPr>
          <p:nvPr>
            <p:ph type="body" idx="1"/>
          </p:nvPr>
        </p:nvSpPr>
        <p:spPr/>
        <p:txBody>
          <a:bodyPr/>
          <a:lstStyle/>
          <a:p>
            <a:pPr>
              <a:lnSpc>
                <a:spcPct val="90000"/>
              </a:lnSpc>
            </a:pPr>
            <a:r>
              <a:rPr lang="en-US" altLang="ja-JP" sz="2400" dirty="0">
                <a:solidFill>
                  <a:schemeClr val="tx1"/>
                </a:solidFill>
              </a:rPr>
              <a:t>RR 1.5		</a:t>
            </a:r>
            <a:r>
              <a:rPr lang="en-US" altLang="ja-JP" sz="2400" i="1" dirty="0">
                <a:solidFill>
                  <a:schemeClr val="tx1"/>
                </a:solidFill>
              </a:rPr>
              <a:t>radio waves</a:t>
            </a:r>
            <a:r>
              <a:rPr lang="en-US" altLang="ja-JP" sz="2400" dirty="0">
                <a:solidFill>
                  <a:schemeClr val="tx1"/>
                </a:solidFill>
              </a:rPr>
              <a:t> or </a:t>
            </a:r>
            <a:r>
              <a:rPr lang="en-US" altLang="ja-JP" sz="2400" i="1" dirty="0" err="1">
                <a:solidFill>
                  <a:schemeClr val="tx1"/>
                </a:solidFill>
              </a:rPr>
              <a:t>hertzian</a:t>
            </a:r>
            <a:r>
              <a:rPr lang="en-US" altLang="ja-JP" sz="2400" i="1" dirty="0">
                <a:solidFill>
                  <a:schemeClr val="tx1"/>
                </a:solidFill>
              </a:rPr>
              <a:t> waves:</a:t>
            </a:r>
            <a:r>
              <a:rPr lang="en-US" altLang="ja-JP" sz="2400" dirty="0">
                <a:solidFill>
                  <a:schemeClr val="tx1"/>
                </a:solidFill>
              </a:rPr>
              <a:t>  Electromagnetic waves of frequencies arbitrarily lower than 3 000 GHz, propagated in space without artificial guide.</a:t>
            </a:r>
          </a:p>
          <a:p>
            <a:pPr>
              <a:lnSpc>
                <a:spcPct val="90000"/>
              </a:lnSpc>
            </a:pPr>
            <a:endParaRPr lang="en-US" altLang="ja-JP" sz="2400" dirty="0">
              <a:solidFill>
                <a:schemeClr val="tx1"/>
              </a:solidFill>
            </a:endParaRPr>
          </a:p>
          <a:p>
            <a:pPr>
              <a:lnSpc>
                <a:spcPct val="90000"/>
              </a:lnSpc>
            </a:pPr>
            <a:r>
              <a:rPr lang="en-US" altLang="ja-JP" sz="2400" dirty="0">
                <a:solidFill>
                  <a:schemeClr val="tx1"/>
                </a:solidFill>
              </a:rPr>
              <a:t>ITU Constitution, Article 12, </a:t>
            </a:r>
            <a:br>
              <a:rPr lang="en-US" altLang="ja-JP" sz="2400" dirty="0">
                <a:solidFill>
                  <a:schemeClr val="tx1"/>
                </a:solidFill>
              </a:rPr>
            </a:br>
            <a:r>
              <a:rPr lang="en-US" altLang="ja-JP" sz="2400" dirty="0">
                <a:solidFill>
                  <a:schemeClr val="tx1"/>
                </a:solidFill>
              </a:rPr>
              <a:t>78</a:t>
            </a:r>
          </a:p>
          <a:p>
            <a:pPr>
              <a:lnSpc>
                <a:spcPct val="90000"/>
              </a:lnSpc>
              <a:buFont typeface="Monotype Sorts" pitchFamily="2" charset="2"/>
              <a:buNone/>
            </a:pPr>
            <a:r>
              <a:rPr lang="en-US" altLang="ja-JP" sz="2400" dirty="0">
                <a:solidFill>
                  <a:schemeClr val="tx1"/>
                </a:solidFill>
              </a:rPr>
              <a:t>    ….</a:t>
            </a:r>
          </a:p>
          <a:p>
            <a:pPr>
              <a:lnSpc>
                <a:spcPct val="90000"/>
              </a:lnSpc>
              <a:buFont typeface="Monotype Sorts" pitchFamily="2" charset="2"/>
              <a:buNone/>
            </a:pPr>
            <a:r>
              <a:rPr lang="en-US" altLang="ja-JP" sz="2400" dirty="0">
                <a:solidFill>
                  <a:schemeClr val="tx1"/>
                </a:solidFill>
              </a:rPr>
              <a:t>   – by carrying out studies without limit of frequency range and adopting recommendations on </a:t>
            </a:r>
            <a:r>
              <a:rPr lang="en-US" altLang="ja-JP" sz="2400" dirty="0" err="1">
                <a:solidFill>
                  <a:schemeClr val="tx1"/>
                </a:solidFill>
              </a:rPr>
              <a:t>radiocommunication</a:t>
            </a:r>
            <a:r>
              <a:rPr lang="en-US" altLang="ja-JP" sz="2400" dirty="0">
                <a:solidFill>
                  <a:schemeClr val="tx1"/>
                </a:solidFill>
              </a:rPr>
              <a:t> matters.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付プレースホルダ 3"/>
          <p:cNvSpPr>
            <a:spLocks noGrp="1"/>
          </p:cNvSpPr>
          <p:nvPr>
            <p:ph type="dt" sz="half" idx="10"/>
          </p:nvPr>
        </p:nvSpPr>
        <p:spPr/>
        <p:txBody>
          <a:bodyPr/>
          <a:lstStyle/>
          <a:p>
            <a:r>
              <a:rPr lang="en-US" altLang="ja-JP" smtClean="0"/>
              <a:t>June 4, 2010</a:t>
            </a:r>
            <a:endParaRPr lang="en-US" altLang="ja-JP"/>
          </a:p>
        </p:txBody>
      </p:sp>
      <p:sp>
        <p:nvSpPr>
          <p:cNvPr id="5" name="フッター プレースホルダ 4"/>
          <p:cNvSpPr>
            <a:spLocks noGrp="1"/>
          </p:cNvSpPr>
          <p:nvPr>
            <p:ph type="ftr" sz="quarter" idx="11"/>
          </p:nvPr>
        </p:nvSpPr>
        <p:spPr/>
        <p:txBody>
          <a:bodyPr/>
          <a:lstStyle/>
          <a:p>
            <a:r>
              <a:rPr lang="en-GB" altLang="ja-JP" smtClean="0"/>
              <a:t>IUCAF Summer School 2010</a:t>
            </a:r>
            <a:endParaRPr lang="en-US" altLang="ja-JP"/>
          </a:p>
        </p:txBody>
      </p:sp>
      <p:sp>
        <p:nvSpPr>
          <p:cNvPr id="6" name="スライド番号プレースホルダ 5"/>
          <p:cNvSpPr>
            <a:spLocks noGrp="1"/>
          </p:cNvSpPr>
          <p:nvPr>
            <p:ph type="sldNum" sz="quarter" idx="12"/>
          </p:nvPr>
        </p:nvSpPr>
        <p:spPr/>
        <p:txBody>
          <a:bodyPr/>
          <a:lstStyle/>
          <a:p>
            <a:fld id="{BB466E19-897D-47E3-9F4E-C517E2F6AEC7}" type="slidenum">
              <a:rPr lang="ja-JP" altLang="en-US"/>
              <a:pPr/>
              <a:t>19</a:t>
            </a:fld>
            <a:endParaRPr lang="en-US" altLang="ja-JP"/>
          </a:p>
        </p:txBody>
      </p:sp>
      <p:sp>
        <p:nvSpPr>
          <p:cNvPr id="112642" name="Rectangle 2"/>
          <p:cNvSpPr>
            <a:spLocks noGrp="1" noChangeArrowheads="1"/>
          </p:cNvSpPr>
          <p:nvPr>
            <p:ph type="title"/>
          </p:nvPr>
        </p:nvSpPr>
        <p:spPr/>
        <p:txBody>
          <a:bodyPr/>
          <a:lstStyle/>
          <a:p>
            <a:r>
              <a:rPr lang="en-US" altLang="ja-JP"/>
              <a:t>Optical Communication</a:t>
            </a:r>
          </a:p>
        </p:txBody>
      </p:sp>
      <p:sp>
        <p:nvSpPr>
          <p:cNvPr id="112643" name="Rectangle 3"/>
          <p:cNvSpPr>
            <a:spLocks noGrp="1" noChangeArrowheads="1"/>
          </p:cNvSpPr>
          <p:nvPr>
            <p:ph type="body" idx="1"/>
          </p:nvPr>
        </p:nvSpPr>
        <p:spPr/>
        <p:txBody>
          <a:bodyPr/>
          <a:lstStyle/>
          <a:p>
            <a:r>
              <a:rPr lang="en-US" altLang="ja-JP" sz="3600" dirty="0">
                <a:solidFill>
                  <a:schemeClr val="tx1"/>
                </a:solidFill>
                <a:sym typeface="Wingdings" pitchFamily="2" charset="2"/>
              </a:rPr>
              <a:t>Laser Communication by using f &gt; 10 THz is under study (USA, Japan)</a:t>
            </a:r>
          </a:p>
          <a:p>
            <a:pPr>
              <a:buFont typeface="Monotype Sorts" pitchFamily="2" charset="2"/>
              <a:buNone/>
            </a:pPr>
            <a:endParaRPr lang="en-US" altLang="ja-JP" sz="3600" dirty="0">
              <a:solidFill>
                <a:schemeClr val="tx1"/>
              </a:solidFill>
              <a:sym typeface="Wingdings" pitchFamily="2" charset="2"/>
            </a:endParaRPr>
          </a:p>
          <a:p>
            <a:pPr>
              <a:buFont typeface="Monotype Sorts" pitchFamily="2" charset="2"/>
              <a:buNone/>
            </a:pPr>
            <a:r>
              <a:rPr lang="en-US" altLang="ja-JP" sz="3600" dirty="0">
                <a:solidFill>
                  <a:schemeClr val="tx1"/>
                </a:solidFill>
                <a:sym typeface="Wingdings" pitchFamily="2" charset="2"/>
              </a:rPr>
              <a:t> Interference at Optical/IR regions in near future ?</a:t>
            </a:r>
            <a:endParaRPr lang="en-US" altLang="ja-JP" sz="3600" dirty="0">
              <a:solidFill>
                <a:schemeClr val="tx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付プレースホルダ 1"/>
          <p:cNvSpPr>
            <a:spLocks noGrp="1"/>
          </p:cNvSpPr>
          <p:nvPr>
            <p:ph type="dt" sz="half" idx="10"/>
          </p:nvPr>
        </p:nvSpPr>
        <p:spPr/>
        <p:txBody>
          <a:bodyPr/>
          <a:lstStyle/>
          <a:p>
            <a:r>
              <a:rPr lang="en-US" altLang="ja-JP" smtClean="0"/>
              <a:t>June 4, 2010</a:t>
            </a:r>
            <a:endParaRPr lang="en-US" altLang="ja-JP"/>
          </a:p>
        </p:txBody>
      </p:sp>
      <p:sp>
        <p:nvSpPr>
          <p:cNvPr id="5" name="フッター プレースホルダ 2"/>
          <p:cNvSpPr>
            <a:spLocks noGrp="1"/>
          </p:cNvSpPr>
          <p:nvPr>
            <p:ph type="ftr" sz="quarter" idx="11"/>
          </p:nvPr>
        </p:nvSpPr>
        <p:spPr/>
        <p:txBody>
          <a:bodyPr/>
          <a:lstStyle/>
          <a:p>
            <a:r>
              <a:rPr lang="en-GB" altLang="ja-JP" smtClean="0"/>
              <a:t>IUCAF Summer School 2010</a:t>
            </a:r>
            <a:endParaRPr lang="en-US" altLang="ja-JP"/>
          </a:p>
        </p:txBody>
      </p:sp>
      <p:sp>
        <p:nvSpPr>
          <p:cNvPr id="6" name="スライド番号プレースホルダ 3"/>
          <p:cNvSpPr>
            <a:spLocks noGrp="1"/>
          </p:cNvSpPr>
          <p:nvPr>
            <p:ph type="sldNum" sz="quarter" idx="12"/>
          </p:nvPr>
        </p:nvSpPr>
        <p:spPr/>
        <p:txBody>
          <a:bodyPr/>
          <a:lstStyle/>
          <a:p>
            <a:fld id="{40960C48-7EE0-4387-B361-1EF531C175F9}" type="slidenum">
              <a:rPr lang="ja-JP" altLang="en-US"/>
              <a:pPr/>
              <a:t>2</a:t>
            </a:fld>
            <a:endParaRPr lang="en-US" altLang="ja-JP"/>
          </a:p>
        </p:txBody>
      </p:sp>
      <p:sp>
        <p:nvSpPr>
          <p:cNvPr id="376837" name="Text Box 5"/>
          <p:cNvSpPr txBox="1">
            <a:spLocks noChangeArrowheads="1"/>
          </p:cNvSpPr>
          <p:nvPr/>
        </p:nvSpPr>
        <p:spPr bwMode="auto">
          <a:xfrm flipV="1">
            <a:off x="1928794" y="1357298"/>
            <a:ext cx="549275" cy="3448050"/>
          </a:xfrm>
          <a:prstGeom prst="rect">
            <a:avLst/>
          </a:prstGeom>
          <a:noFill/>
          <a:ln w="12700">
            <a:noFill/>
            <a:miter lim="800000"/>
            <a:headEnd type="none" w="sm" len="sm"/>
            <a:tailEnd type="none" w="sm" len="sm"/>
          </a:ln>
          <a:effectLst/>
        </p:spPr>
        <p:txBody>
          <a:bodyPr vert="eaVert" wrap="none">
            <a:spAutoFit/>
          </a:bodyPr>
          <a:lstStyle/>
          <a:p>
            <a:r>
              <a:rPr lang="en-US" altLang="ja-JP" dirty="0">
                <a:solidFill>
                  <a:srgbClr val="FF33CC"/>
                </a:solidFill>
              </a:rPr>
              <a:t>Low </a:t>
            </a:r>
            <a:r>
              <a:rPr lang="en-US" altLang="ja-JP" dirty="0">
                <a:solidFill>
                  <a:srgbClr val="FF33CC"/>
                </a:solidFill>
                <a:sym typeface="Wingdings" pitchFamily="2" charset="2"/>
              </a:rPr>
              <a:t> absorption  High</a:t>
            </a:r>
            <a:endParaRPr lang="en-US" altLang="ja-JP" dirty="0">
              <a:solidFill>
                <a:srgbClr val="FF33CC"/>
              </a:solidFill>
            </a:endParaRPr>
          </a:p>
        </p:txBody>
      </p:sp>
      <p:pic>
        <p:nvPicPr>
          <p:cNvPr id="7" name="Picture 2"/>
          <p:cNvPicPr>
            <a:picLocks noChangeAspect="1" noChangeArrowheads="1"/>
          </p:cNvPicPr>
          <p:nvPr/>
        </p:nvPicPr>
        <p:blipFill>
          <a:blip r:embed="rId3" cstate="print"/>
          <a:srcRect/>
          <a:stretch>
            <a:fillRect/>
          </a:stretch>
        </p:blipFill>
        <p:spPr bwMode="auto">
          <a:xfrm>
            <a:off x="2643174" y="1"/>
            <a:ext cx="4714908" cy="6909916"/>
          </a:xfrm>
          <a:prstGeom prst="rect">
            <a:avLst/>
          </a:prstGeom>
          <a:noFill/>
          <a:ln w="9525">
            <a:noFill/>
            <a:miter lim="800000"/>
            <a:headEnd/>
            <a:tailEnd/>
          </a:ln>
          <a:effectLst/>
        </p:spPr>
      </p:pic>
      <p:sp>
        <p:nvSpPr>
          <p:cNvPr id="8" name="テキスト ボックス 7"/>
          <p:cNvSpPr txBox="1"/>
          <p:nvPr/>
        </p:nvSpPr>
        <p:spPr>
          <a:xfrm>
            <a:off x="5786446" y="785794"/>
            <a:ext cx="478016" cy="400110"/>
          </a:xfrm>
          <a:prstGeom prst="rect">
            <a:avLst/>
          </a:prstGeom>
          <a:solidFill>
            <a:schemeClr val="bg1"/>
          </a:solidFill>
        </p:spPr>
        <p:txBody>
          <a:bodyPr wrap="none" rtlCol="0">
            <a:spAutoFit/>
          </a:bodyPr>
          <a:lstStyle/>
          <a:p>
            <a:r>
              <a:rPr kumimoji="1" lang="en-US" altLang="ja-JP" b="0" dirty="0" smtClean="0"/>
              <a:t>O</a:t>
            </a:r>
            <a:r>
              <a:rPr kumimoji="1" lang="en-US" altLang="ja-JP" b="0" baseline="-25000" dirty="0" smtClean="0"/>
              <a:t>2</a:t>
            </a:r>
            <a:endParaRPr kumimoji="1" lang="ja-JP" altLang="en-US" b="0" baseline="-25000" dirty="0"/>
          </a:p>
        </p:txBody>
      </p:sp>
      <p:sp>
        <p:nvSpPr>
          <p:cNvPr id="10" name="テキスト ボックス 9"/>
          <p:cNvSpPr txBox="1"/>
          <p:nvPr/>
        </p:nvSpPr>
        <p:spPr>
          <a:xfrm>
            <a:off x="4857752" y="3000372"/>
            <a:ext cx="663964" cy="400110"/>
          </a:xfrm>
          <a:prstGeom prst="rect">
            <a:avLst/>
          </a:prstGeom>
          <a:solidFill>
            <a:schemeClr val="bg1"/>
          </a:solidFill>
        </p:spPr>
        <p:txBody>
          <a:bodyPr wrap="none" rtlCol="0">
            <a:spAutoFit/>
          </a:bodyPr>
          <a:lstStyle/>
          <a:p>
            <a:r>
              <a:rPr kumimoji="1" lang="en-US" altLang="ja-JP" b="0" dirty="0" smtClean="0"/>
              <a:t>H</a:t>
            </a:r>
            <a:r>
              <a:rPr kumimoji="1" lang="en-US" altLang="ja-JP" b="0" baseline="-25000" dirty="0" smtClean="0"/>
              <a:t>2</a:t>
            </a:r>
            <a:r>
              <a:rPr kumimoji="1" lang="en-US" altLang="ja-JP" b="0" dirty="0" smtClean="0"/>
              <a:t>O</a:t>
            </a:r>
            <a:endParaRPr kumimoji="1" lang="ja-JP" altLang="en-US" b="0" dirty="0"/>
          </a:p>
        </p:txBody>
      </p:sp>
      <p:sp>
        <p:nvSpPr>
          <p:cNvPr id="11" name="テキスト ボックス 10"/>
          <p:cNvSpPr txBox="1"/>
          <p:nvPr/>
        </p:nvSpPr>
        <p:spPr>
          <a:xfrm>
            <a:off x="6215074" y="1785926"/>
            <a:ext cx="478016" cy="400110"/>
          </a:xfrm>
          <a:prstGeom prst="rect">
            <a:avLst/>
          </a:prstGeom>
          <a:solidFill>
            <a:schemeClr val="bg1"/>
          </a:solidFill>
        </p:spPr>
        <p:txBody>
          <a:bodyPr wrap="none" rtlCol="0">
            <a:spAutoFit/>
          </a:bodyPr>
          <a:lstStyle/>
          <a:p>
            <a:r>
              <a:rPr kumimoji="1" lang="en-US" altLang="ja-JP" b="0" dirty="0" smtClean="0"/>
              <a:t>O</a:t>
            </a:r>
            <a:r>
              <a:rPr kumimoji="1" lang="en-US" altLang="ja-JP" b="0" baseline="-25000" dirty="0" smtClean="0"/>
              <a:t>2</a:t>
            </a:r>
            <a:endParaRPr kumimoji="1" lang="ja-JP" altLang="en-US" b="0" baseline="-25000" dirty="0"/>
          </a:p>
        </p:txBody>
      </p:sp>
      <p:sp>
        <p:nvSpPr>
          <p:cNvPr id="12" name="テキスト ボックス 11"/>
          <p:cNvSpPr txBox="1"/>
          <p:nvPr/>
        </p:nvSpPr>
        <p:spPr>
          <a:xfrm>
            <a:off x="6572264" y="428604"/>
            <a:ext cx="663964" cy="400110"/>
          </a:xfrm>
          <a:prstGeom prst="rect">
            <a:avLst/>
          </a:prstGeom>
          <a:solidFill>
            <a:schemeClr val="bg1"/>
          </a:solidFill>
        </p:spPr>
        <p:txBody>
          <a:bodyPr wrap="none" rtlCol="0">
            <a:spAutoFit/>
          </a:bodyPr>
          <a:lstStyle/>
          <a:p>
            <a:r>
              <a:rPr kumimoji="1" lang="en-US" altLang="ja-JP" b="0" dirty="0" smtClean="0"/>
              <a:t>H</a:t>
            </a:r>
            <a:r>
              <a:rPr kumimoji="1" lang="en-US" altLang="ja-JP" b="0" baseline="-25000" dirty="0" smtClean="0"/>
              <a:t>2</a:t>
            </a:r>
            <a:r>
              <a:rPr kumimoji="1" lang="en-US" altLang="ja-JP" b="0" dirty="0" smtClean="0"/>
              <a:t>O</a:t>
            </a:r>
            <a:endParaRPr kumimoji="1" lang="ja-JP" altLang="en-US" b="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付プレースホルダ 3"/>
          <p:cNvSpPr>
            <a:spLocks noGrp="1"/>
          </p:cNvSpPr>
          <p:nvPr>
            <p:ph type="dt" sz="half" idx="10"/>
          </p:nvPr>
        </p:nvSpPr>
        <p:spPr/>
        <p:txBody>
          <a:bodyPr/>
          <a:lstStyle/>
          <a:p>
            <a:r>
              <a:rPr lang="en-US" altLang="ja-JP" smtClean="0"/>
              <a:t>June 4, 2010</a:t>
            </a:r>
            <a:endParaRPr lang="en-US" altLang="ja-JP"/>
          </a:p>
        </p:txBody>
      </p:sp>
      <p:sp>
        <p:nvSpPr>
          <p:cNvPr id="5" name="フッター プレースホルダ 4"/>
          <p:cNvSpPr>
            <a:spLocks noGrp="1"/>
          </p:cNvSpPr>
          <p:nvPr>
            <p:ph type="ftr" sz="quarter" idx="11"/>
          </p:nvPr>
        </p:nvSpPr>
        <p:spPr/>
        <p:txBody>
          <a:bodyPr/>
          <a:lstStyle/>
          <a:p>
            <a:r>
              <a:rPr lang="en-GB" altLang="ja-JP" smtClean="0"/>
              <a:t>IUCAF Summer School 2010</a:t>
            </a:r>
            <a:endParaRPr lang="en-US" altLang="ja-JP"/>
          </a:p>
        </p:txBody>
      </p:sp>
      <p:sp>
        <p:nvSpPr>
          <p:cNvPr id="6" name="スライド番号プレースホルダ 5"/>
          <p:cNvSpPr>
            <a:spLocks noGrp="1"/>
          </p:cNvSpPr>
          <p:nvPr>
            <p:ph type="sldNum" sz="quarter" idx="12"/>
          </p:nvPr>
        </p:nvSpPr>
        <p:spPr/>
        <p:txBody>
          <a:bodyPr/>
          <a:lstStyle/>
          <a:p>
            <a:fld id="{C895F432-163C-471A-A5F1-EB90F6E9D9E4}" type="slidenum">
              <a:rPr lang="ja-JP" altLang="en-US"/>
              <a:pPr/>
              <a:t>20</a:t>
            </a:fld>
            <a:endParaRPr lang="en-US" altLang="ja-JP"/>
          </a:p>
        </p:txBody>
      </p:sp>
      <p:sp>
        <p:nvSpPr>
          <p:cNvPr id="510978" name="Rectangle 2"/>
          <p:cNvSpPr>
            <a:spLocks noGrp="1" noChangeArrowheads="1"/>
          </p:cNvSpPr>
          <p:nvPr>
            <p:ph type="title"/>
          </p:nvPr>
        </p:nvSpPr>
        <p:spPr/>
        <p:txBody>
          <a:bodyPr/>
          <a:lstStyle/>
          <a:p>
            <a:r>
              <a:rPr lang="en-US" altLang="ja-JP"/>
              <a:t>Usage</a:t>
            </a:r>
          </a:p>
        </p:txBody>
      </p:sp>
      <p:sp>
        <p:nvSpPr>
          <p:cNvPr id="510979" name="Rectangle 3"/>
          <p:cNvSpPr>
            <a:spLocks noGrp="1" noChangeArrowheads="1"/>
          </p:cNvSpPr>
          <p:nvPr>
            <p:ph type="body" idx="1"/>
          </p:nvPr>
        </p:nvSpPr>
        <p:spPr/>
        <p:txBody>
          <a:bodyPr/>
          <a:lstStyle/>
          <a:p>
            <a:r>
              <a:rPr lang="en-US" altLang="ja-JP" dirty="0">
                <a:solidFill>
                  <a:schemeClr val="tx1"/>
                </a:solidFill>
              </a:rPr>
              <a:t>GSO/GSO, GSO/non-GSO </a:t>
            </a:r>
            <a:r>
              <a:rPr lang="en-US" altLang="ja-JP" dirty="0" err="1">
                <a:solidFill>
                  <a:schemeClr val="tx1"/>
                </a:solidFill>
              </a:rPr>
              <a:t>crosslinks</a:t>
            </a:r>
            <a:endParaRPr lang="en-US" altLang="ja-JP" dirty="0">
              <a:solidFill>
                <a:schemeClr val="tx1"/>
              </a:solidFill>
            </a:endParaRPr>
          </a:p>
          <a:p>
            <a:r>
              <a:rPr lang="en-US" altLang="ja-JP" dirty="0">
                <a:solidFill>
                  <a:schemeClr val="tx1"/>
                </a:solidFill>
              </a:rPr>
              <a:t>Non-GSO/non-GSO </a:t>
            </a:r>
            <a:r>
              <a:rPr lang="en-US" altLang="ja-JP" dirty="0" err="1">
                <a:solidFill>
                  <a:schemeClr val="tx1"/>
                </a:solidFill>
              </a:rPr>
              <a:t>crosslinks</a:t>
            </a:r>
            <a:endParaRPr lang="en-US" altLang="ja-JP" dirty="0">
              <a:solidFill>
                <a:schemeClr val="tx1"/>
              </a:solidFill>
            </a:endParaRPr>
          </a:p>
          <a:p>
            <a:r>
              <a:rPr lang="en-US" altLang="ja-JP" dirty="0">
                <a:solidFill>
                  <a:schemeClr val="tx1"/>
                </a:solidFill>
              </a:rPr>
              <a:t>GSO-ground links</a:t>
            </a:r>
          </a:p>
          <a:p>
            <a:endParaRPr lang="en-US" altLang="ja-JP" dirty="0"/>
          </a:p>
          <a:p>
            <a:r>
              <a:rPr lang="en-US" altLang="ja-JP" dirty="0"/>
              <a:t>See Rec. ITU-R S.1590</a:t>
            </a:r>
          </a:p>
          <a:p>
            <a:pPr lvl="1">
              <a:buFontTx/>
              <a:buNone/>
            </a:pPr>
            <a:r>
              <a:rPr lang="en-US" altLang="ja-JP" sz="2400" dirty="0"/>
              <a:t>Technical and operational characteristics of satellites operating in the range 20-375 THz</a:t>
            </a:r>
            <a:r>
              <a:rPr lang="en-US" altLang="ja-JP" dirty="0"/>
              <a:t>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付プレースホルダ 3"/>
          <p:cNvSpPr>
            <a:spLocks noGrp="1"/>
          </p:cNvSpPr>
          <p:nvPr>
            <p:ph type="dt" sz="half" idx="10"/>
          </p:nvPr>
        </p:nvSpPr>
        <p:spPr/>
        <p:txBody>
          <a:bodyPr/>
          <a:lstStyle/>
          <a:p>
            <a:r>
              <a:rPr lang="en-US" altLang="ja-JP" smtClean="0"/>
              <a:t>June 4, 2010</a:t>
            </a:r>
            <a:endParaRPr lang="en-US" altLang="ja-JP"/>
          </a:p>
        </p:txBody>
      </p:sp>
      <p:sp>
        <p:nvSpPr>
          <p:cNvPr id="5" name="フッター プレースホルダ 4"/>
          <p:cNvSpPr>
            <a:spLocks noGrp="1"/>
          </p:cNvSpPr>
          <p:nvPr>
            <p:ph type="ftr" sz="quarter" idx="11"/>
          </p:nvPr>
        </p:nvSpPr>
        <p:spPr/>
        <p:txBody>
          <a:bodyPr/>
          <a:lstStyle/>
          <a:p>
            <a:r>
              <a:rPr lang="en-GB" altLang="ja-JP" smtClean="0"/>
              <a:t>IUCAF Summer School 2010</a:t>
            </a:r>
            <a:endParaRPr lang="en-US" altLang="ja-JP"/>
          </a:p>
        </p:txBody>
      </p:sp>
      <p:sp>
        <p:nvSpPr>
          <p:cNvPr id="6" name="スライド番号プレースホルダ 5"/>
          <p:cNvSpPr>
            <a:spLocks noGrp="1"/>
          </p:cNvSpPr>
          <p:nvPr>
            <p:ph type="sldNum" sz="quarter" idx="12"/>
          </p:nvPr>
        </p:nvSpPr>
        <p:spPr/>
        <p:txBody>
          <a:bodyPr/>
          <a:lstStyle/>
          <a:p>
            <a:fld id="{298C53B0-50AC-46C0-95B7-A4A0E75805CC}" type="slidenum">
              <a:rPr lang="ja-JP" altLang="en-US"/>
              <a:pPr/>
              <a:t>21</a:t>
            </a:fld>
            <a:endParaRPr lang="en-US" altLang="ja-JP"/>
          </a:p>
        </p:txBody>
      </p:sp>
      <p:sp>
        <p:nvSpPr>
          <p:cNvPr id="512002" name="Rectangle 2"/>
          <p:cNvSpPr>
            <a:spLocks noGrp="1" noChangeArrowheads="1"/>
          </p:cNvSpPr>
          <p:nvPr>
            <p:ph type="title"/>
          </p:nvPr>
        </p:nvSpPr>
        <p:spPr/>
        <p:txBody>
          <a:bodyPr/>
          <a:lstStyle/>
          <a:p>
            <a:r>
              <a:rPr lang="en-US" altLang="ja-JP"/>
              <a:t>bands</a:t>
            </a:r>
          </a:p>
        </p:txBody>
      </p:sp>
      <p:pic>
        <p:nvPicPr>
          <p:cNvPr id="512005" name="Picture 5" descr="WS000002"/>
          <p:cNvPicPr>
            <a:picLocks noGrp="1" noChangeAspect="1" noChangeArrowheads="1"/>
          </p:cNvPicPr>
          <p:nvPr>
            <p:ph idx="1"/>
          </p:nvPr>
        </p:nvPicPr>
        <p:blipFill>
          <a:blip r:embed="rId3" cstate="print"/>
          <a:srcRect/>
          <a:stretch>
            <a:fillRect/>
          </a:stretch>
        </p:blipFill>
        <p:spPr>
          <a:xfrm>
            <a:off x="0" y="1693863"/>
            <a:ext cx="9144000" cy="4537075"/>
          </a:xfrm>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付プレースホルダ 3"/>
          <p:cNvSpPr>
            <a:spLocks noGrp="1"/>
          </p:cNvSpPr>
          <p:nvPr>
            <p:ph type="dt" sz="half" idx="10"/>
          </p:nvPr>
        </p:nvSpPr>
        <p:spPr/>
        <p:txBody>
          <a:bodyPr/>
          <a:lstStyle/>
          <a:p>
            <a:r>
              <a:rPr lang="en-US" altLang="ja-JP" smtClean="0"/>
              <a:t>June 4, 2010</a:t>
            </a:r>
            <a:endParaRPr lang="en-US" altLang="ja-JP"/>
          </a:p>
        </p:txBody>
      </p:sp>
      <p:sp>
        <p:nvSpPr>
          <p:cNvPr id="5" name="フッター プレースホルダ 4"/>
          <p:cNvSpPr>
            <a:spLocks noGrp="1"/>
          </p:cNvSpPr>
          <p:nvPr>
            <p:ph type="ftr" sz="quarter" idx="11"/>
          </p:nvPr>
        </p:nvSpPr>
        <p:spPr/>
        <p:txBody>
          <a:bodyPr/>
          <a:lstStyle/>
          <a:p>
            <a:r>
              <a:rPr lang="en-GB" altLang="ja-JP" smtClean="0"/>
              <a:t>IUCAF Summer School 2010</a:t>
            </a:r>
            <a:endParaRPr lang="en-US" altLang="ja-JP"/>
          </a:p>
        </p:txBody>
      </p:sp>
      <p:sp>
        <p:nvSpPr>
          <p:cNvPr id="6" name="スライド番号プレースホルダ 5"/>
          <p:cNvSpPr>
            <a:spLocks noGrp="1"/>
          </p:cNvSpPr>
          <p:nvPr>
            <p:ph type="sldNum" sz="quarter" idx="12"/>
          </p:nvPr>
        </p:nvSpPr>
        <p:spPr/>
        <p:txBody>
          <a:bodyPr/>
          <a:lstStyle/>
          <a:p>
            <a:fld id="{992CE24C-38D7-4E9B-B10F-AD93E1ED8E81}" type="slidenum">
              <a:rPr lang="ja-JP" altLang="en-US"/>
              <a:pPr/>
              <a:t>22</a:t>
            </a:fld>
            <a:endParaRPr lang="en-US" altLang="ja-JP"/>
          </a:p>
        </p:txBody>
      </p:sp>
      <p:sp>
        <p:nvSpPr>
          <p:cNvPr id="496644" name="Rectangle 4"/>
          <p:cNvSpPr>
            <a:spLocks noGrp="1" noChangeArrowheads="1"/>
          </p:cNvSpPr>
          <p:nvPr>
            <p:ph type="title"/>
          </p:nvPr>
        </p:nvSpPr>
        <p:spPr>
          <a:xfrm>
            <a:off x="684213" y="188913"/>
            <a:ext cx="7772400" cy="1143000"/>
          </a:xfrm>
        </p:spPr>
        <p:txBody>
          <a:bodyPr/>
          <a:lstStyle/>
          <a:p>
            <a:r>
              <a:rPr lang="en-US" altLang="ja-JP"/>
              <a:t>OIECTS by JAXA, Japan</a:t>
            </a:r>
          </a:p>
        </p:txBody>
      </p:sp>
      <p:pic>
        <p:nvPicPr>
          <p:cNvPr id="496647" name="Picture 7" descr="JAXA_OICETS"/>
          <p:cNvPicPr>
            <a:picLocks noGrp="1" noChangeAspect="1" noChangeArrowheads="1"/>
          </p:cNvPicPr>
          <p:nvPr>
            <p:ph idx="1"/>
          </p:nvPr>
        </p:nvPicPr>
        <p:blipFill>
          <a:blip r:embed="rId3" cstate="print"/>
          <a:srcRect/>
          <a:stretch>
            <a:fillRect/>
          </a:stretch>
        </p:blipFill>
        <p:spPr>
          <a:xfrm>
            <a:off x="2497138" y="1196975"/>
            <a:ext cx="3943350" cy="5256213"/>
          </a:xfrm>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付プレースホルダ 3"/>
          <p:cNvSpPr>
            <a:spLocks noGrp="1"/>
          </p:cNvSpPr>
          <p:nvPr>
            <p:ph type="dt" sz="half" idx="10"/>
          </p:nvPr>
        </p:nvSpPr>
        <p:spPr/>
        <p:txBody>
          <a:bodyPr/>
          <a:lstStyle/>
          <a:p>
            <a:r>
              <a:rPr lang="en-US" altLang="ja-JP" smtClean="0"/>
              <a:t>June 4, 2010</a:t>
            </a:r>
            <a:endParaRPr lang="en-US" altLang="ja-JP"/>
          </a:p>
        </p:txBody>
      </p:sp>
      <p:sp>
        <p:nvSpPr>
          <p:cNvPr id="5" name="フッター プレースホルダ 4"/>
          <p:cNvSpPr>
            <a:spLocks noGrp="1"/>
          </p:cNvSpPr>
          <p:nvPr>
            <p:ph type="ftr" sz="quarter" idx="11"/>
          </p:nvPr>
        </p:nvSpPr>
        <p:spPr/>
        <p:txBody>
          <a:bodyPr/>
          <a:lstStyle/>
          <a:p>
            <a:r>
              <a:rPr lang="en-GB" altLang="ja-JP" smtClean="0"/>
              <a:t>IUCAF Summer School 2010</a:t>
            </a:r>
            <a:endParaRPr lang="en-US" altLang="ja-JP"/>
          </a:p>
        </p:txBody>
      </p:sp>
      <p:sp>
        <p:nvSpPr>
          <p:cNvPr id="6" name="スライド番号プレースホルダ 5"/>
          <p:cNvSpPr>
            <a:spLocks noGrp="1"/>
          </p:cNvSpPr>
          <p:nvPr>
            <p:ph type="sldNum" sz="quarter" idx="12"/>
          </p:nvPr>
        </p:nvSpPr>
        <p:spPr/>
        <p:txBody>
          <a:bodyPr/>
          <a:lstStyle/>
          <a:p>
            <a:fld id="{2FD98E89-4E44-4C68-9546-F3E4F2C75906}" type="slidenum">
              <a:rPr lang="ja-JP" altLang="en-US"/>
              <a:pPr/>
              <a:t>23</a:t>
            </a:fld>
            <a:endParaRPr lang="en-US" altLang="ja-JP"/>
          </a:p>
        </p:txBody>
      </p:sp>
      <p:sp>
        <p:nvSpPr>
          <p:cNvPr id="517122" name="Rectangle 2"/>
          <p:cNvSpPr>
            <a:spLocks noGrp="1" noChangeArrowheads="1"/>
          </p:cNvSpPr>
          <p:nvPr>
            <p:ph type="title"/>
          </p:nvPr>
        </p:nvSpPr>
        <p:spPr/>
        <p:txBody>
          <a:bodyPr/>
          <a:lstStyle/>
          <a:p>
            <a:r>
              <a:rPr lang="en-US" altLang="ja-JP"/>
              <a:t>RAS side</a:t>
            </a:r>
          </a:p>
        </p:txBody>
      </p:sp>
      <p:sp>
        <p:nvSpPr>
          <p:cNvPr id="517123" name="Rectangle 3"/>
          <p:cNvSpPr>
            <a:spLocks noGrp="1" noChangeArrowheads="1"/>
          </p:cNvSpPr>
          <p:nvPr>
            <p:ph type="body" idx="1"/>
          </p:nvPr>
        </p:nvSpPr>
        <p:spPr/>
        <p:txBody>
          <a:bodyPr/>
          <a:lstStyle/>
          <a:p>
            <a:r>
              <a:rPr lang="en-US" altLang="ja-JP" dirty="0"/>
              <a:t>Rec. ITU-R RA.1630</a:t>
            </a:r>
          </a:p>
          <a:p>
            <a:pPr lvl="1">
              <a:buFontTx/>
              <a:buNone/>
            </a:pPr>
            <a:r>
              <a:rPr lang="en-US" altLang="ja-JP" dirty="0"/>
              <a:t>Technical and operational characteristics of ground-based astronomy systems for use in sharing studies with active services between </a:t>
            </a:r>
            <a:r>
              <a:rPr lang="en-US" altLang="ja-JP" dirty="0" smtClean="0"/>
              <a:t/>
            </a:r>
            <a:br>
              <a:rPr lang="en-US" altLang="ja-JP" dirty="0" smtClean="0"/>
            </a:br>
            <a:r>
              <a:rPr lang="en-US" altLang="ja-JP" dirty="0" smtClean="0"/>
              <a:t>10 </a:t>
            </a:r>
            <a:r>
              <a:rPr lang="en-US" altLang="ja-JP" dirty="0"/>
              <a:t>THz and 1 000 THz</a:t>
            </a:r>
          </a:p>
          <a:p>
            <a:r>
              <a:rPr lang="en-US" altLang="ja-JP" dirty="0"/>
              <a:t>Lists major </a:t>
            </a:r>
            <a:r>
              <a:rPr lang="en-US" altLang="ja-JP" dirty="0" smtClean="0"/>
              <a:t>optical/IR astronomical </a:t>
            </a:r>
            <a:r>
              <a:rPr lang="en-US" altLang="ja-JP" dirty="0"/>
              <a:t>observatories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title"/>
          </p:nvPr>
        </p:nvSpPr>
        <p:spPr/>
        <p:txBody>
          <a:bodyPr/>
          <a:lstStyle/>
          <a:p>
            <a:r>
              <a:rPr kumimoji="1" lang="en-US" altLang="ja-JP" dirty="0" smtClean="0"/>
              <a:t>Adaptive Optics</a:t>
            </a:r>
            <a:endParaRPr kumimoji="1" lang="ja-JP" altLang="en-US" dirty="0"/>
          </a:p>
        </p:txBody>
      </p:sp>
      <p:pic>
        <p:nvPicPr>
          <p:cNvPr id="10" name="コンテンツ プレースホルダ 9" descr="AO_Subaru.jpg"/>
          <p:cNvPicPr>
            <a:picLocks noGrp="1" noChangeAspect="1"/>
          </p:cNvPicPr>
          <p:nvPr>
            <p:ph sz="half" idx="1"/>
          </p:nvPr>
        </p:nvPicPr>
        <p:blipFill>
          <a:blip r:embed="rId2" cstate="print"/>
          <a:stretch>
            <a:fillRect/>
          </a:stretch>
        </p:blipFill>
        <p:spPr>
          <a:xfrm>
            <a:off x="3115756" y="1571612"/>
            <a:ext cx="2742128" cy="4114800"/>
          </a:xfrm>
        </p:spPr>
      </p:pic>
      <p:pic>
        <p:nvPicPr>
          <p:cNvPr id="11" name="コンテンツ プレースホルダ 10" descr="AO_Inst_Subaru.jpg"/>
          <p:cNvPicPr>
            <a:picLocks noGrp="1" noChangeAspect="1"/>
          </p:cNvPicPr>
          <p:nvPr>
            <p:ph sz="half" idx="2"/>
          </p:nvPr>
        </p:nvPicPr>
        <p:blipFill>
          <a:blip r:embed="rId3" cstate="print"/>
          <a:stretch>
            <a:fillRect/>
          </a:stretch>
        </p:blipFill>
        <p:spPr>
          <a:xfrm>
            <a:off x="-32" y="1571612"/>
            <a:ext cx="3049017" cy="4114800"/>
          </a:xfrm>
        </p:spPr>
      </p:pic>
      <p:sp>
        <p:nvSpPr>
          <p:cNvPr id="4" name="日付プレースホルダ 3"/>
          <p:cNvSpPr>
            <a:spLocks noGrp="1"/>
          </p:cNvSpPr>
          <p:nvPr>
            <p:ph type="dt" sz="half" idx="10"/>
          </p:nvPr>
        </p:nvSpPr>
        <p:spPr/>
        <p:txBody>
          <a:bodyPr/>
          <a:lstStyle/>
          <a:p>
            <a:r>
              <a:rPr lang="en-US" altLang="ja-JP" smtClean="0"/>
              <a:t>June 4, 2010</a:t>
            </a:r>
            <a:endParaRPr lang="en-US" altLang="ja-JP"/>
          </a:p>
        </p:txBody>
      </p:sp>
      <p:sp>
        <p:nvSpPr>
          <p:cNvPr id="5" name="フッター プレースホルダ 4"/>
          <p:cNvSpPr>
            <a:spLocks noGrp="1"/>
          </p:cNvSpPr>
          <p:nvPr>
            <p:ph type="ftr" sz="quarter" idx="11"/>
          </p:nvPr>
        </p:nvSpPr>
        <p:spPr/>
        <p:txBody>
          <a:bodyPr/>
          <a:lstStyle/>
          <a:p>
            <a:r>
              <a:rPr lang="en-US" altLang="ja-JP" smtClean="0"/>
              <a:t>IUCAF Summer School 2010</a:t>
            </a:r>
            <a:endParaRPr lang="en-US" altLang="ja-JP"/>
          </a:p>
        </p:txBody>
      </p:sp>
      <p:sp>
        <p:nvSpPr>
          <p:cNvPr id="6" name="スライド番号プレースホルダ 5"/>
          <p:cNvSpPr>
            <a:spLocks noGrp="1"/>
          </p:cNvSpPr>
          <p:nvPr>
            <p:ph type="sldNum" sz="quarter" idx="12"/>
          </p:nvPr>
        </p:nvSpPr>
        <p:spPr/>
        <p:txBody>
          <a:bodyPr/>
          <a:lstStyle/>
          <a:p>
            <a:fld id="{5345EA0B-724A-4AFB-8198-525876FAC17E}" type="slidenum">
              <a:rPr lang="en-US" altLang="ja-JP" smtClean="0"/>
              <a:pPr/>
              <a:t>24</a:t>
            </a:fld>
            <a:endParaRPr lang="en-US" altLang="ja-JP" dirty="0"/>
          </a:p>
        </p:txBody>
      </p:sp>
      <p:pic>
        <p:nvPicPr>
          <p:cNvPr id="12" name="図 11" descr="AO.jpg"/>
          <p:cNvPicPr>
            <a:picLocks noChangeAspect="1"/>
          </p:cNvPicPr>
          <p:nvPr/>
        </p:nvPicPr>
        <p:blipFill>
          <a:blip r:embed="rId4" cstate="print"/>
          <a:stretch>
            <a:fillRect/>
          </a:stretch>
        </p:blipFill>
        <p:spPr>
          <a:xfrm>
            <a:off x="5846213" y="2786058"/>
            <a:ext cx="3297819" cy="2000240"/>
          </a:xfrm>
          <a:prstGeom prst="rect">
            <a:avLst/>
          </a:prstGeom>
        </p:spPr>
      </p:pic>
      <p:sp>
        <p:nvSpPr>
          <p:cNvPr id="13" name="テキスト ボックス 12"/>
          <p:cNvSpPr txBox="1"/>
          <p:nvPr/>
        </p:nvSpPr>
        <p:spPr>
          <a:xfrm>
            <a:off x="3027258" y="5786454"/>
            <a:ext cx="2893741" cy="461665"/>
          </a:xfrm>
          <a:prstGeom prst="rect">
            <a:avLst/>
          </a:prstGeom>
          <a:noFill/>
        </p:spPr>
        <p:txBody>
          <a:bodyPr wrap="none" rtlCol="0">
            <a:spAutoFit/>
          </a:bodyPr>
          <a:lstStyle/>
          <a:p>
            <a:r>
              <a:rPr kumimoji="1" lang="en-US" altLang="ja-JP" sz="2400" b="0" dirty="0" smtClean="0">
                <a:latin typeface="Symbol" pitchFamily="18" charset="2"/>
              </a:rPr>
              <a:t>l</a:t>
            </a:r>
            <a:r>
              <a:rPr kumimoji="1" lang="en-US" altLang="ja-JP" sz="2400" b="0" dirty="0" smtClean="0"/>
              <a:t> = 589 nm (Na D2)</a:t>
            </a:r>
            <a:endParaRPr kumimoji="1" lang="ja-JP" altLang="en-US" sz="2400" b="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付プレースホルダ 3"/>
          <p:cNvSpPr>
            <a:spLocks noGrp="1"/>
          </p:cNvSpPr>
          <p:nvPr>
            <p:ph type="dt" sz="half" idx="10"/>
          </p:nvPr>
        </p:nvSpPr>
        <p:spPr/>
        <p:txBody>
          <a:bodyPr/>
          <a:lstStyle/>
          <a:p>
            <a:r>
              <a:rPr lang="en-US" altLang="ja-JP" smtClean="0"/>
              <a:t>June 4, 2010</a:t>
            </a:r>
            <a:endParaRPr lang="en-US" altLang="ja-JP"/>
          </a:p>
        </p:txBody>
      </p:sp>
      <p:sp>
        <p:nvSpPr>
          <p:cNvPr id="5" name="フッター プレースホルダ 4"/>
          <p:cNvSpPr>
            <a:spLocks noGrp="1"/>
          </p:cNvSpPr>
          <p:nvPr>
            <p:ph type="ftr" sz="quarter" idx="11"/>
          </p:nvPr>
        </p:nvSpPr>
        <p:spPr/>
        <p:txBody>
          <a:bodyPr/>
          <a:lstStyle/>
          <a:p>
            <a:r>
              <a:rPr lang="en-GB" altLang="ja-JP" smtClean="0"/>
              <a:t>IUCAF Summer School 2010</a:t>
            </a:r>
            <a:endParaRPr lang="en-US" altLang="ja-JP"/>
          </a:p>
        </p:txBody>
      </p:sp>
      <p:sp>
        <p:nvSpPr>
          <p:cNvPr id="6" name="スライド番号プレースホルダ 5"/>
          <p:cNvSpPr>
            <a:spLocks noGrp="1"/>
          </p:cNvSpPr>
          <p:nvPr>
            <p:ph type="sldNum" sz="quarter" idx="12"/>
          </p:nvPr>
        </p:nvSpPr>
        <p:spPr/>
        <p:txBody>
          <a:bodyPr/>
          <a:lstStyle/>
          <a:p>
            <a:fld id="{3D8A492A-19A8-4FE4-BE07-552B13C8FF25}" type="slidenum">
              <a:rPr lang="ja-JP" altLang="en-US"/>
              <a:pPr/>
              <a:t>25</a:t>
            </a:fld>
            <a:endParaRPr lang="en-US" altLang="ja-JP"/>
          </a:p>
        </p:txBody>
      </p:sp>
      <p:sp>
        <p:nvSpPr>
          <p:cNvPr id="507908" name="Rectangle 4"/>
          <p:cNvSpPr>
            <a:spLocks noGrp="1" noChangeArrowheads="1"/>
          </p:cNvSpPr>
          <p:nvPr>
            <p:ph type="title"/>
          </p:nvPr>
        </p:nvSpPr>
        <p:spPr/>
        <p:txBody>
          <a:bodyPr/>
          <a:lstStyle/>
          <a:p>
            <a:r>
              <a:rPr lang="en-US" altLang="ja-JP" sz="4000"/>
              <a:t>Collaboration with Optical/IR astronomers</a:t>
            </a:r>
          </a:p>
        </p:txBody>
      </p:sp>
      <p:sp>
        <p:nvSpPr>
          <p:cNvPr id="507910" name="Rectangle 6"/>
          <p:cNvSpPr>
            <a:spLocks noGrp="1" noChangeArrowheads="1"/>
          </p:cNvSpPr>
          <p:nvPr>
            <p:ph type="body" idx="1"/>
          </p:nvPr>
        </p:nvSpPr>
        <p:spPr/>
        <p:txBody>
          <a:bodyPr/>
          <a:lstStyle/>
          <a:p>
            <a:r>
              <a:rPr lang="en-US" altLang="ja-JP" dirty="0">
                <a:solidFill>
                  <a:schemeClr val="tx1"/>
                </a:solidFill>
              </a:rPr>
              <a:t>IAU GA in Sydney</a:t>
            </a:r>
            <a:br>
              <a:rPr lang="en-US" altLang="ja-JP" dirty="0">
                <a:solidFill>
                  <a:schemeClr val="tx1"/>
                </a:solidFill>
              </a:rPr>
            </a:br>
            <a:r>
              <a:rPr lang="en-US" altLang="ja-JP" dirty="0">
                <a:solidFill>
                  <a:schemeClr val="tx1"/>
                </a:solidFill>
              </a:rPr>
              <a:t>Com. 50 had a session with optical/IR people</a:t>
            </a:r>
          </a:p>
          <a:p>
            <a:r>
              <a:rPr lang="en-US" altLang="ja-JP" dirty="0">
                <a:solidFill>
                  <a:schemeClr val="tx1"/>
                </a:solidFill>
              </a:rPr>
              <a:t>Several people agreed to work with</a:t>
            </a:r>
          </a:p>
          <a:p>
            <a:r>
              <a:rPr lang="en-US" altLang="ja-JP" dirty="0">
                <a:solidFill>
                  <a:schemeClr val="tx1"/>
                </a:solidFill>
              </a:rPr>
              <a:t>Silence since then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付プレースホルダ 1"/>
          <p:cNvSpPr>
            <a:spLocks noGrp="1"/>
          </p:cNvSpPr>
          <p:nvPr>
            <p:ph type="dt" sz="half" idx="10"/>
          </p:nvPr>
        </p:nvSpPr>
        <p:spPr/>
        <p:txBody>
          <a:bodyPr/>
          <a:lstStyle/>
          <a:p>
            <a:r>
              <a:rPr lang="en-US" altLang="ja-JP" smtClean="0"/>
              <a:t>June 4, 2010</a:t>
            </a:r>
            <a:endParaRPr lang="en-US" altLang="ja-JP"/>
          </a:p>
        </p:txBody>
      </p:sp>
      <p:sp>
        <p:nvSpPr>
          <p:cNvPr id="4" name="フッター プレースホルダ 2"/>
          <p:cNvSpPr>
            <a:spLocks noGrp="1"/>
          </p:cNvSpPr>
          <p:nvPr>
            <p:ph type="ftr" sz="quarter" idx="11"/>
          </p:nvPr>
        </p:nvSpPr>
        <p:spPr/>
        <p:txBody>
          <a:bodyPr/>
          <a:lstStyle/>
          <a:p>
            <a:r>
              <a:rPr lang="en-GB" altLang="ja-JP" smtClean="0"/>
              <a:t>IUCAF Summer School 2010</a:t>
            </a:r>
            <a:endParaRPr lang="en-US" altLang="ja-JP"/>
          </a:p>
        </p:txBody>
      </p:sp>
      <p:sp>
        <p:nvSpPr>
          <p:cNvPr id="5" name="スライド番号プレースホルダ 3"/>
          <p:cNvSpPr>
            <a:spLocks noGrp="1"/>
          </p:cNvSpPr>
          <p:nvPr>
            <p:ph type="sldNum" sz="quarter" idx="12"/>
          </p:nvPr>
        </p:nvSpPr>
        <p:spPr/>
        <p:txBody>
          <a:bodyPr/>
          <a:lstStyle/>
          <a:p>
            <a:fld id="{F6B3848E-B421-43CB-929E-784C424E53C9}" type="slidenum">
              <a:rPr lang="ja-JP" altLang="en-US"/>
              <a:pPr/>
              <a:t>3</a:t>
            </a:fld>
            <a:endParaRPr lang="en-US" altLang="ja-JP"/>
          </a:p>
        </p:txBody>
      </p:sp>
      <p:pic>
        <p:nvPicPr>
          <p:cNvPr id="324611" name="Picture 3" descr="img24_800"/>
          <p:cNvPicPr>
            <a:picLocks noChangeAspect="1" noChangeArrowheads="1"/>
          </p:cNvPicPr>
          <p:nvPr/>
        </p:nvPicPr>
        <p:blipFill>
          <a:blip r:embed="rId3" cstate="print"/>
          <a:srcRect/>
          <a:stretch>
            <a:fillRect/>
          </a:stretch>
        </p:blipFill>
        <p:spPr bwMode="auto">
          <a:xfrm>
            <a:off x="2000250" y="0"/>
            <a:ext cx="5143500" cy="68580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付プレースホルダ 1"/>
          <p:cNvSpPr>
            <a:spLocks noGrp="1"/>
          </p:cNvSpPr>
          <p:nvPr>
            <p:ph type="dt" sz="half" idx="10"/>
          </p:nvPr>
        </p:nvSpPr>
        <p:spPr/>
        <p:txBody>
          <a:bodyPr/>
          <a:lstStyle/>
          <a:p>
            <a:r>
              <a:rPr lang="en-US" altLang="ja-JP" smtClean="0"/>
              <a:t>June 4, 2010</a:t>
            </a:r>
            <a:endParaRPr lang="en-US" altLang="ja-JP"/>
          </a:p>
        </p:txBody>
      </p:sp>
      <p:sp>
        <p:nvSpPr>
          <p:cNvPr id="4" name="フッター プレースホルダ 2"/>
          <p:cNvSpPr>
            <a:spLocks noGrp="1"/>
          </p:cNvSpPr>
          <p:nvPr>
            <p:ph type="ftr" sz="quarter" idx="11"/>
          </p:nvPr>
        </p:nvSpPr>
        <p:spPr/>
        <p:txBody>
          <a:bodyPr/>
          <a:lstStyle/>
          <a:p>
            <a:r>
              <a:rPr lang="en-GB" altLang="ja-JP" smtClean="0"/>
              <a:t>IUCAF Summer School 2010</a:t>
            </a:r>
            <a:endParaRPr lang="en-US" altLang="ja-JP"/>
          </a:p>
        </p:txBody>
      </p:sp>
      <p:sp>
        <p:nvSpPr>
          <p:cNvPr id="5" name="スライド番号プレースホルダ 3"/>
          <p:cNvSpPr>
            <a:spLocks noGrp="1"/>
          </p:cNvSpPr>
          <p:nvPr>
            <p:ph type="sldNum" sz="quarter" idx="12"/>
          </p:nvPr>
        </p:nvSpPr>
        <p:spPr/>
        <p:txBody>
          <a:bodyPr/>
          <a:lstStyle/>
          <a:p>
            <a:fld id="{64B0A240-ED8F-4133-9D7B-C89F5026A5E2}" type="slidenum">
              <a:rPr lang="ja-JP" altLang="en-US"/>
              <a:pPr/>
              <a:t>4</a:t>
            </a:fld>
            <a:endParaRPr lang="en-US" altLang="ja-JP"/>
          </a:p>
        </p:txBody>
      </p:sp>
      <p:pic>
        <p:nvPicPr>
          <p:cNvPr id="281602" name="Picture 2" descr="mol_small"/>
          <p:cNvPicPr>
            <a:picLocks noChangeAspect="1" noChangeArrowheads="1"/>
          </p:cNvPicPr>
          <p:nvPr/>
        </p:nvPicPr>
        <p:blipFill>
          <a:blip r:embed="rId3" cstate="print"/>
          <a:srcRect/>
          <a:stretch>
            <a:fillRect/>
          </a:stretch>
        </p:blipFill>
        <p:spPr bwMode="auto">
          <a:xfrm>
            <a:off x="1143000" y="0"/>
            <a:ext cx="6858000" cy="685800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付プレースホルダ 3"/>
          <p:cNvSpPr>
            <a:spLocks noGrp="1"/>
          </p:cNvSpPr>
          <p:nvPr>
            <p:ph type="dt" sz="half" idx="10"/>
          </p:nvPr>
        </p:nvSpPr>
        <p:spPr/>
        <p:txBody>
          <a:bodyPr/>
          <a:lstStyle/>
          <a:p>
            <a:r>
              <a:rPr lang="en-US" altLang="ja-JP" smtClean="0"/>
              <a:t>June 4, 2010</a:t>
            </a:r>
            <a:endParaRPr lang="en-US" altLang="ja-JP"/>
          </a:p>
        </p:txBody>
      </p:sp>
      <p:sp>
        <p:nvSpPr>
          <p:cNvPr id="5" name="フッター プレースホルダ 4"/>
          <p:cNvSpPr>
            <a:spLocks noGrp="1"/>
          </p:cNvSpPr>
          <p:nvPr>
            <p:ph type="ftr" sz="quarter" idx="11"/>
          </p:nvPr>
        </p:nvSpPr>
        <p:spPr/>
        <p:txBody>
          <a:bodyPr/>
          <a:lstStyle/>
          <a:p>
            <a:r>
              <a:rPr lang="en-GB" altLang="ja-JP" smtClean="0"/>
              <a:t>IUCAF Summer School 2010</a:t>
            </a:r>
            <a:endParaRPr lang="en-US" altLang="ja-JP"/>
          </a:p>
        </p:txBody>
      </p:sp>
      <p:sp>
        <p:nvSpPr>
          <p:cNvPr id="6" name="スライド番号プレースホルダ 5"/>
          <p:cNvSpPr>
            <a:spLocks noGrp="1"/>
          </p:cNvSpPr>
          <p:nvPr>
            <p:ph type="sldNum" sz="quarter" idx="12"/>
          </p:nvPr>
        </p:nvSpPr>
        <p:spPr/>
        <p:txBody>
          <a:bodyPr/>
          <a:lstStyle/>
          <a:p>
            <a:fld id="{3E606B69-4E68-4257-BDD6-1738E4A330AB}" type="slidenum">
              <a:rPr lang="ja-JP" altLang="en-US"/>
              <a:pPr/>
              <a:t>5</a:t>
            </a:fld>
            <a:endParaRPr lang="en-US" altLang="ja-JP"/>
          </a:p>
        </p:txBody>
      </p:sp>
      <p:sp>
        <p:nvSpPr>
          <p:cNvPr id="394242" name="Rectangle 2"/>
          <p:cNvSpPr>
            <a:spLocks noGrp="1" noChangeArrowheads="1"/>
          </p:cNvSpPr>
          <p:nvPr>
            <p:ph type="title"/>
          </p:nvPr>
        </p:nvSpPr>
        <p:spPr>
          <a:xfrm>
            <a:off x="684213" y="476250"/>
            <a:ext cx="7772400" cy="901700"/>
          </a:xfrm>
        </p:spPr>
        <p:txBody>
          <a:bodyPr/>
          <a:lstStyle/>
          <a:p>
            <a:r>
              <a:rPr lang="en-US" altLang="ja-JP" dirty="0" err="1" smtClean="0"/>
              <a:t>Rec</a:t>
            </a:r>
            <a:r>
              <a:rPr lang="en-US" altLang="ja-JP" dirty="0" smtClean="0"/>
              <a:t> ITU-R RA</a:t>
            </a:r>
            <a:r>
              <a:rPr lang="en-US" altLang="ja-JP" dirty="0"/>
              <a:t>. 314</a:t>
            </a:r>
          </a:p>
        </p:txBody>
      </p:sp>
      <p:sp>
        <p:nvSpPr>
          <p:cNvPr id="394243" name="Rectangle 3"/>
          <p:cNvSpPr>
            <a:spLocks noGrp="1" noChangeArrowheads="1"/>
          </p:cNvSpPr>
          <p:nvPr>
            <p:ph type="body" idx="1"/>
          </p:nvPr>
        </p:nvSpPr>
        <p:spPr>
          <a:xfrm>
            <a:off x="685800" y="1557338"/>
            <a:ext cx="7772400" cy="4462462"/>
          </a:xfrm>
        </p:spPr>
        <p:txBody>
          <a:bodyPr/>
          <a:lstStyle/>
          <a:p>
            <a:r>
              <a:rPr lang="en-US" altLang="ja-JP" sz="2800" b="0" dirty="0">
                <a:solidFill>
                  <a:schemeClr val="tx1"/>
                </a:solidFill>
              </a:rPr>
              <a:t>List of most important lines among observed 3</a:t>
            </a:r>
            <a:r>
              <a:rPr lang="ja-JP" altLang="en-US" sz="2800" b="0" dirty="0" err="1">
                <a:solidFill>
                  <a:schemeClr val="tx1"/>
                </a:solidFill>
              </a:rPr>
              <a:t>,</a:t>
            </a:r>
            <a:r>
              <a:rPr lang="ja-JP" altLang="en-US" sz="2800" b="0" dirty="0">
                <a:solidFill>
                  <a:schemeClr val="tx1"/>
                </a:solidFill>
              </a:rPr>
              <a:t>000/ </a:t>
            </a:r>
            <a:r>
              <a:rPr lang="en-US" altLang="ja-JP" sz="2800" b="0" dirty="0">
                <a:solidFill>
                  <a:schemeClr val="tx1"/>
                </a:solidFill>
              </a:rPr>
              <a:t>possible </a:t>
            </a:r>
            <a:r>
              <a:rPr lang="ja-JP" altLang="en-US" sz="2800" b="0" dirty="0">
                <a:solidFill>
                  <a:schemeClr val="tx1"/>
                </a:solidFill>
              </a:rPr>
              <a:t>10,000 </a:t>
            </a:r>
            <a:r>
              <a:rPr lang="en-US" altLang="ja-JP" sz="2800" b="0" dirty="0" smtClean="0">
                <a:solidFill>
                  <a:schemeClr val="tx1"/>
                </a:solidFill>
              </a:rPr>
              <a:t>lines</a:t>
            </a:r>
            <a:endParaRPr lang="en-US" altLang="ja-JP" sz="2800" b="0" dirty="0">
              <a:solidFill>
                <a:schemeClr val="tx1"/>
              </a:solidFill>
            </a:endParaRPr>
          </a:p>
          <a:p>
            <a:r>
              <a:rPr lang="en-US" altLang="ja-JP" sz="2800" b="0" dirty="0">
                <a:solidFill>
                  <a:schemeClr val="tx1"/>
                </a:solidFill>
              </a:rPr>
              <a:t>Frequency bands for Continuum observations</a:t>
            </a:r>
            <a:endParaRPr lang="ja-JP" altLang="en-US" sz="2800" b="0" dirty="0">
              <a:solidFill>
                <a:schemeClr val="tx1"/>
              </a:solidFill>
            </a:endParaRPr>
          </a:p>
          <a:p>
            <a:r>
              <a:rPr lang="en-US" altLang="ja-JP" sz="2800" b="0" dirty="0">
                <a:solidFill>
                  <a:schemeClr val="tx1"/>
                </a:solidFill>
              </a:rPr>
              <a:t>Recommends to protect these bands</a:t>
            </a:r>
            <a:endParaRPr lang="ja-JP" altLang="en-US" sz="2800" b="0" dirty="0">
              <a:solidFill>
                <a:schemeClr val="tx1"/>
              </a:solidFill>
            </a:endParaRPr>
          </a:p>
          <a:p>
            <a:r>
              <a:rPr lang="en-US" altLang="ja-JP" sz="2800" b="0" dirty="0">
                <a:solidFill>
                  <a:schemeClr val="tx1"/>
                </a:solidFill>
              </a:rPr>
              <a:t>Bands not listed in the </a:t>
            </a:r>
            <a:r>
              <a:rPr lang="en-US" altLang="ja-JP" sz="2800" b="0" dirty="0" err="1">
                <a:solidFill>
                  <a:schemeClr val="tx1"/>
                </a:solidFill>
              </a:rPr>
              <a:t>Rec</a:t>
            </a:r>
            <a:r>
              <a:rPr lang="en-US" altLang="ja-JP" sz="2800" b="0" dirty="0">
                <a:solidFill>
                  <a:schemeClr val="tx1"/>
                </a:solidFill>
              </a:rPr>
              <a:t> are also important for RAS</a:t>
            </a:r>
            <a:endParaRPr lang="ja-JP" altLang="en-US" sz="2800" b="0" dirty="0">
              <a:solidFill>
                <a:schemeClr val="tx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付プレースホルダ 1"/>
          <p:cNvSpPr>
            <a:spLocks noGrp="1"/>
          </p:cNvSpPr>
          <p:nvPr>
            <p:ph type="dt" sz="half" idx="10"/>
          </p:nvPr>
        </p:nvSpPr>
        <p:spPr/>
        <p:txBody>
          <a:bodyPr/>
          <a:lstStyle/>
          <a:p>
            <a:r>
              <a:rPr lang="en-US" altLang="ja-JP" smtClean="0"/>
              <a:t>June 4, 2010</a:t>
            </a:r>
            <a:endParaRPr lang="en-US" altLang="ja-JP"/>
          </a:p>
        </p:txBody>
      </p:sp>
      <p:sp>
        <p:nvSpPr>
          <p:cNvPr id="4" name="フッター プレースホルダ 2"/>
          <p:cNvSpPr>
            <a:spLocks noGrp="1"/>
          </p:cNvSpPr>
          <p:nvPr>
            <p:ph type="ftr" sz="quarter" idx="11"/>
          </p:nvPr>
        </p:nvSpPr>
        <p:spPr/>
        <p:txBody>
          <a:bodyPr/>
          <a:lstStyle/>
          <a:p>
            <a:r>
              <a:rPr lang="en-GB" altLang="ja-JP" smtClean="0"/>
              <a:t>IUCAF Summer School 2010</a:t>
            </a:r>
            <a:endParaRPr lang="en-US" altLang="ja-JP"/>
          </a:p>
        </p:txBody>
      </p:sp>
      <p:sp>
        <p:nvSpPr>
          <p:cNvPr id="5" name="スライド番号プレースホルダ 3"/>
          <p:cNvSpPr>
            <a:spLocks noGrp="1"/>
          </p:cNvSpPr>
          <p:nvPr>
            <p:ph type="sldNum" sz="quarter" idx="12"/>
          </p:nvPr>
        </p:nvSpPr>
        <p:spPr/>
        <p:txBody>
          <a:bodyPr/>
          <a:lstStyle/>
          <a:p>
            <a:fld id="{CF4A391F-6562-4540-90F9-12F1254D6BC4}" type="slidenum">
              <a:rPr lang="ja-JP" altLang="en-US"/>
              <a:pPr/>
              <a:t>6</a:t>
            </a:fld>
            <a:endParaRPr lang="en-US" altLang="ja-JP"/>
          </a:p>
        </p:txBody>
      </p:sp>
      <p:pic>
        <p:nvPicPr>
          <p:cNvPr id="395266" name="Picture 2" descr="LineDistribution"/>
          <p:cNvPicPr>
            <a:picLocks noChangeAspect="1" noChangeArrowheads="1"/>
          </p:cNvPicPr>
          <p:nvPr/>
        </p:nvPicPr>
        <p:blipFill>
          <a:blip r:embed="rId3" cstate="print"/>
          <a:srcRect/>
          <a:stretch>
            <a:fillRect/>
          </a:stretch>
        </p:blipFill>
        <p:spPr bwMode="auto">
          <a:xfrm>
            <a:off x="0" y="141288"/>
            <a:ext cx="9144000" cy="6577012"/>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付プレースホルダ 3"/>
          <p:cNvSpPr>
            <a:spLocks noGrp="1"/>
          </p:cNvSpPr>
          <p:nvPr>
            <p:ph type="dt" sz="half" idx="10"/>
          </p:nvPr>
        </p:nvSpPr>
        <p:spPr/>
        <p:txBody>
          <a:bodyPr/>
          <a:lstStyle/>
          <a:p>
            <a:r>
              <a:rPr lang="en-US" altLang="ja-JP" smtClean="0"/>
              <a:t>June 4, 2010</a:t>
            </a:r>
            <a:endParaRPr lang="en-US" altLang="ja-JP"/>
          </a:p>
        </p:txBody>
      </p:sp>
      <p:sp>
        <p:nvSpPr>
          <p:cNvPr id="5" name="フッター プレースホルダ 4"/>
          <p:cNvSpPr>
            <a:spLocks noGrp="1"/>
          </p:cNvSpPr>
          <p:nvPr>
            <p:ph type="ftr" sz="quarter" idx="11"/>
          </p:nvPr>
        </p:nvSpPr>
        <p:spPr/>
        <p:txBody>
          <a:bodyPr/>
          <a:lstStyle/>
          <a:p>
            <a:r>
              <a:rPr lang="en-GB" altLang="ja-JP" smtClean="0"/>
              <a:t>IUCAF Summer School 2010</a:t>
            </a:r>
            <a:endParaRPr lang="en-US" altLang="ja-JP"/>
          </a:p>
        </p:txBody>
      </p:sp>
      <p:sp>
        <p:nvSpPr>
          <p:cNvPr id="6" name="スライド番号プレースホルダ 5"/>
          <p:cNvSpPr>
            <a:spLocks noGrp="1"/>
          </p:cNvSpPr>
          <p:nvPr>
            <p:ph type="sldNum" sz="quarter" idx="12"/>
          </p:nvPr>
        </p:nvSpPr>
        <p:spPr/>
        <p:txBody>
          <a:bodyPr/>
          <a:lstStyle/>
          <a:p>
            <a:fld id="{5E9A9E2F-37C7-487D-8997-3B757F47642B}" type="slidenum">
              <a:rPr lang="ja-JP" altLang="en-US"/>
              <a:pPr/>
              <a:t>7</a:t>
            </a:fld>
            <a:endParaRPr lang="en-US" altLang="ja-JP"/>
          </a:p>
        </p:txBody>
      </p:sp>
      <p:pic>
        <p:nvPicPr>
          <p:cNvPr id="536578" name="Picture 2"/>
          <p:cNvPicPr>
            <a:picLocks noGrp="1" noChangeAspect="1" noChangeArrowheads="1"/>
          </p:cNvPicPr>
          <p:nvPr>
            <p:ph type="body" idx="1"/>
          </p:nvPr>
        </p:nvPicPr>
        <p:blipFill>
          <a:blip r:embed="rId3" cstate="print"/>
          <a:srcRect/>
          <a:stretch>
            <a:fillRect/>
          </a:stretch>
        </p:blipFill>
        <p:spPr>
          <a:xfrm>
            <a:off x="304800" y="304800"/>
            <a:ext cx="8534400" cy="6553200"/>
          </a:xfrm>
          <a:noFill/>
          <a:ln/>
        </p:spPr>
      </p:pic>
      <p:sp>
        <p:nvSpPr>
          <p:cNvPr id="536579" name="Rectangle 3"/>
          <p:cNvSpPr>
            <a:spLocks noGrp="1" noChangeArrowheads="1"/>
          </p:cNvSpPr>
          <p:nvPr>
            <p:ph type="title"/>
          </p:nvPr>
        </p:nvSpPr>
        <p:spPr/>
        <p:txBody>
          <a:bodyPr/>
          <a:lstStyle/>
          <a:p>
            <a:r>
              <a:rPr lang="en-US" altLang="ja-JP"/>
              <a:t>RA bands above 71 GHz</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日付プレースホルダ 3"/>
          <p:cNvSpPr>
            <a:spLocks noGrp="1"/>
          </p:cNvSpPr>
          <p:nvPr>
            <p:ph type="dt" sz="half" idx="10"/>
          </p:nvPr>
        </p:nvSpPr>
        <p:spPr/>
        <p:txBody>
          <a:bodyPr/>
          <a:lstStyle/>
          <a:p>
            <a:r>
              <a:rPr lang="en-US" altLang="ja-JP" smtClean="0"/>
              <a:t>June 4, 2010</a:t>
            </a:r>
            <a:endParaRPr lang="en-US" altLang="ja-JP"/>
          </a:p>
        </p:txBody>
      </p:sp>
      <p:sp>
        <p:nvSpPr>
          <p:cNvPr id="6" name="フッター プレースホルダ 4"/>
          <p:cNvSpPr>
            <a:spLocks noGrp="1"/>
          </p:cNvSpPr>
          <p:nvPr>
            <p:ph type="ftr" sz="quarter" idx="11"/>
          </p:nvPr>
        </p:nvSpPr>
        <p:spPr/>
        <p:txBody>
          <a:bodyPr/>
          <a:lstStyle/>
          <a:p>
            <a:r>
              <a:rPr lang="en-GB" altLang="ja-JP" smtClean="0"/>
              <a:t>IUCAF Summer School 2010</a:t>
            </a:r>
            <a:endParaRPr lang="en-US" altLang="ja-JP"/>
          </a:p>
        </p:txBody>
      </p:sp>
      <p:sp>
        <p:nvSpPr>
          <p:cNvPr id="7" name="スライド番号プレースホルダ 5"/>
          <p:cNvSpPr>
            <a:spLocks noGrp="1"/>
          </p:cNvSpPr>
          <p:nvPr>
            <p:ph type="sldNum" sz="quarter" idx="12"/>
          </p:nvPr>
        </p:nvSpPr>
        <p:spPr/>
        <p:txBody>
          <a:bodyPr/>
          <a:lstStyle/>
          <a:p>
            <a:fld id="{34B636EA-8221-4DC0-BC91-3AA0B06D580B}" type="slidenum">
              <a:rPr lang="ja-JP" altLang="en-US"/>
              <a:pPr/>
              <a:t>8</a:t>
            </a:fld>
            <a:endParaRPr lang="en-US" altLang="ja-JP"/>
          </a:p>
        </p:txBody>
      </p:sp>
      <p:sp>
        <p:nvSpPr>
          <p:cNvPr id="538628" name="Rectangle 4"/>
          <p:cNvSpPr>
            <a:spLocks noGrp="1" noChangeArrowheads="1"/>
          </p:cNvSpPr>
          <p:nvPr>
            <p:ph type="title"/>
          </p:nvPr>
        </p:nvSpPr>
        <p:spPr>
          <a:xfrm>
            <a:off x="684213" y="188913"/>
            <a:ext cx="7772400" cy="1143000"/>
          </a:xfrm>
        </p:spPr>
        <p:txBody>
          <a:bodyPr/>
          <a:lstStyle/>
          <a:p>
            <a:r>
              <a:rPr lang="en-US" altLang="ja-JP"/>
              <a:t>RR 2.1</a:t>
            </a:r>
          </a:p>
        </p:txBody>
      </p:sp>
      <p:pic>
        <p:nvPicPr>
          <p:cNvPr id="538632" name="Picture 8" descr="WS000001"/>
          <p:cNvPicPr>
            <a:picLocks noGrp="1" noChangeAspect="1" noChangeArrowheads="1"/>
          </p:cNvPicPr>
          <p:nvPr>
            <p:ph idx="1"/>
          </p:nvPr>
        </p:nvPicPr>
        <p:blipFill>
          <a:blip r:embed="rId3" cstate="print"/>
          <a:srcRect/>
          <a:stretch>
            <a:fillRect/>
          </a:stretch>
        </p:blipFill>
        <p:spPr>
          <a:xfrm>
            <a:off x="0" y="1196975"/>
            <a:ext cx="9144000" cy="5124450"/>
          </a:xfrm>
          <a:noFill/>
          <a:ln/>
        </p:spPr>
      </p:pic>
      <p:sp>
        <p:nvSpPr>
          <p:cNvPr id="538633" name="Line 9"/>
          <p:cNvSpPr>
            <a:spLocks noChangeShapeType="1"/>
          </p:cNvSpPr>
          <p:nvPr/>
        </p:nvSpPr>
        <p:spPr bwMode="auto">
          <a:xfrm>
            <a:off x="5076825" y="5516563"/>
            <a:ext cx="2087563" cy="0"/>
          </a:xfrm>
          <a:prstGeom prst="line">
            <a:avLst/>
          </a:prstGeom>
          <a:noFill/>
          <a:ln w="38100">
            <a:solidFill>
              <a:srgbClr val="FF0000"/>
            </a:solidFill>
            <a:round/>
            <a:headEnd type="none" w="sm" len="sm"/>
            <a:tailEnd type="none" w="sm" len="sm"/>
          </a:ln>
          <a:effectLst/>
        </p:spPr>
        <p:txBody>
          <a:bodyPr/>
          <a:lstStyle/>
          <a:p>
            <a:endParaRPr lang="ja-JP"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日付プレースホルダ 3"/>
          <p:cNvSpPr>
            <a:spLocks noGrp="1"/>
          </p:cNvSpPr>
          <p:nvPr>
            <p:ph type="dt" sz="half" idx="10"/>
          </p:nvPr>
        </p:nvSpPr>
        <p:spPr/>
        <p:txBody>
          <a:bodyPr/>
          <a:lstStyle/>
          <a:p>
            <a:r>
              <a:rPr lang="en-US" altLang="ja-JP" smtClean="0"/>
              <a:t>June 4, 2010</a:t>
            </a:r>
            <a:endParaRPr lang="en-US" altLang="ja-JP"/>
          </a:p>
        </p:txBody>
      </p:sp>
      <p:sp>
        <p:nvSpPr>
          <p:cNvPr id="6" name="フッター プレースホルダ 4"/>
          <p:cNvSpPr>
            <a:spLocks noGrp="1"/>
          </p:cNvSpPr>
          <p:nvPr>
            <p:ph type="ftr" sz="quarter" idx="11"/>
          </p:nvPr>
        </p:nvSpPr>
        <p:spPr/>
        <p:txBody>
          <a:bodyPr/>
          <a:lstStyle/>
          <a:p>
            <a:r>
              <a:rPr lang="en-GB" altLang="ja-JP" smtClean="0"/>
              <a:t>IUCAF Summer School 2010</a:t>
            </a:r>
            <a:endParaRPr lang="en-US" altLang="ja-JP"/>
          </a:p>
        </p:txBody>
      </p:sp>
      <p:sp>
        <p:nvSpPr>
          <p:cNvPr id="7" name="スライド番号プレースホルダ 5"/>
          <p:cNvSpPr>
            <a:spLocks noGrp="1"/>
          </p:cNvSpPr>
          <p:nvPr>
            <p:ph type="sldNum" sz="quarter" idx="12"/>
          </p:nvPr>
        </p:nvSpPr>
        <p:spPr/>
        <p:txBody>
          <a:bodyPr/>
          <a:lstStyle/>
          <a:p>
            <a:fld id="{BD49D82E-1F24-4C23-9863-3808AA2BEB55}" type="slidenum">
              <a:rPr lang="ja-JP" altLang="en-US"/>
              <a:pPr/>
              <a:t>9</a:t>
            </a:fld>
            <a:endParaRPr lang="en-US" altLang="ja-JP"/>
          </a:p>
        </p:txBody>
      </p:sp>
      <p:sp>
        <p:nvSpPr>
          <p:cNvPr id="529410" name="Rectangle 2"/>
          <p:cNvSpPr>
            <a:spLocks noGrp="1" noChangeArrowheads="1"/>
          </p:cNvSpPr>
          <p:nvPr>
            <p:ph type="title"/>
          </p:nvPr>
        </p:nvSpPr>
        <p:spPr>
          <a:xfrm>
            <a:off x="685800" y="228600"/>
            <a:ext cx="7772400" cy="896938"/>
          </a:xfrm>
          <a:solidFill>
            <a:schemeClr val="accent1">
              <a:lumMod val="20000"/>
              <a:lumOff val="80000"/>
            </a:schemeClr>
          </a:solidFill>
          <a:effectLst>
            <a:outerShdw dist="35921" dir="2700000" algn="ctr" rotWithShape="0">
              <a:schemeClr val="bg2"/>
            </a:outerShdw>
          </a:effectLst>
        </p:spPr>
        <p:txBody>
          <a:bodyPr/>
          <a:lstStyle/>
          <a:p>
            <a:r>
              <a:rPr lang="en-US" altLang="ja-JP" sz="3600"/>
              <a:t>Transmission in Submm</a:t>
            </a:r>
            <a:endParaRPr lang="ja-JP" altLang="en-US"/>
          </a:p>
        </p:txBody>
      </p:sp>
      <p:graphicFrame>
        <p:nvGraphicFramePr>
          <p:cNvPr id="529412" name="Object 4"/>
          <p:cNvGraphicFramePr>
            <a:graphicFrameLocks noChangeAspect="1"/>
          </p:cNvGraphicFramePr>
          <p:nvPr/>
        </p:nvGraphicFramePr>
        <p:xfrm>
          <a:off x="0" y="1268413"/>
          <a:ext cx="9144000" cy="4938712"/>
        </p:xfrm>
        <a:graphic>
          <a:graphicData uri="http://schemas.openxmlformats.org/presentationml/2006/ole">
            <p:oleObj spid="_x0000_s450562" name="Photo Editor Photo" r:id="rId4" imgW="7238095" imgH="5733333" progId="">
              <p:embed/>
            </p:oleObj>
          </a:graphicData>
        </a:graphic>
      </p:graphicFrame>
      <p:sp>
        <p:nvSpPr>
          <p:cNvPr id="529431" name="Text Box 23"/>
          <p:cNvSpPr txBox="1">
            <a:spLocks noChangeArrowheads="1"/>
          </p:cNvSpPr>
          <p:nvPr/>
        </p:nvSpPr>
        <p:spPr bwMode="auto">
          <a:xfrm>
            <a:off x="428596" y="6318273"/>
            <a:ext cx="7416800" cy="396875"/>
          </a:xfrm>
          <a:prstGeom prst="rect">
            <a:avLst/>
          </a:prstGeom>
          <a:solidFill>
            <a:schemeClr val="bg1"/>
          </a:solidFill>
          <a:ln w="12700">
            <a:noFill/>
            <a:miter lim="800000"/>
            <a:headEnd type="none" w="sm" len="sm"/>
            <a:tailEnd type="none" w="sm" len="sm"/>
          </a:ln>
          <a:effectLst/>
        </p:spPr>
        <p:txBody>
          <a:bodyPr wrap="none">
            <a:spAutoFit/>
          </a:bodyPr>
          <a:lstStyle/>
          <a:p>
            <a:r>
              <a:rPr lang="en-US" altLang="ja-JP" sz="2000" dirty="0"/>
              <a:t>Transmission measurement: Matsushita, S. et al., PASJ, 51, 603 (1999)</a:t>
            </a:r>
            <a:endParaRPr lang="ja-JP" altLang="en-US" sz="20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IUCAF Summer School, 2010">
  <a:themeElements>
    <a:clrScheme name="">
      <a:dk1>
        <a:srgbClr val="000000"/>
      </a:dk1>
      <a:lt1>
        <a:srgbClr val="FFFFFF"/>
      </a:lt1>
      <a:dk2>
        <a:srgbClr val="000000"/>
      </a:dk2>
      <a:lt2>
        <a:srgbClr val="919191"/>
      </a:lt2>
      <a:accent1>
        <a:srgbClr val="063DE8"/>
      </a:accent1>
      <a:accent2>
        <a:srgbClr val="00AE00"/>
      </a:accent2>
      <a:accent3>
        <a:srgbClr val="FFFFFF"/>
      </a:accent3>
      <a:accent4>
        <a:srgbClr val="000000"/>
      </a:accent4>
      <a:accent5>
        <a:srgbClr val="AAAFF2"/>
      </a:accent5>
      <a:accent6>
        <a:srgbClr val="009D00"/>
      </a:accent6>
      <a:hlink>
        <a:srgbClr val="FC0128"/>
      </a:hlink>
      <a:folHlink>
        <a:srgbClr val="CECECE"/>
      </a:folHlink>
    </a:clrScheme>
    <a:fontScheme name="Fall 2000 OMB ALMA Presentation -- Draft 5, December 11, 2000.po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lnDef>
  </a:objectDefaults>
  <a:extraClrSchemeLst>
    <a:extraClrScheme>
      <a:clrScheme name="Fall 2000 OMB ALMA Presentation -- Draft 5, December 11, 2000.pot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Fall 2000 OMB ALMA Presentation -- Draft 5, December 11, 2000.po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Fall 2000 OMB ALMA Presentation -- Draft 5, December 11, 2000.pot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Fall 2000 OMB ALMA Presentation -- Draft 5, December 11, 2000.pot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Fall 2000 OMB ALMA Presentation -- Draft 5, December 11, 2000.pot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Fall 2000 OMB ALMA Presentation -- Draft 5, December 11, 2000.pot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Fall 2000 OMB ALMA Presentation -- Draft 5, December 11, 2000.pot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R:\WWUSER\OFFICE\TEMPLATE\Fall 2000 OMB ALMA Presentation -- Draft 5, December 11, 2000.pot</Template>
  <TotalTime>1443</TotalTime>
  <Pages>26</Pages>
  <Words>762</Words>
  <Application>Microsoft Office PowerPoint</Application>
  <PresentationFormat>画面に合わせる (4:3)</PresentationFormat>
  <Paragraphs>209</Paragraphs>
  <Slides>25</Slides>
  <Notes>24</Notes>
  <HiddenSlides>0</HiddenSlides>
  <MMClips>0</MMClips>
  <ScaleCrop>false</ScaleCrop>
  <HeadingPairs>
    <vt:vector size="6" baseType="variant">
      <vt:variant>
        <vt:lpstr>テーマ</vt:lpstr>
      </vt:variant>
      <vt:variant>
        <vt:i4>1</vt:i4>
      </vt:variant>
      <vt:variant>
        <vt:lpstr>埋め込まれた OLE サーバー</vt:lpstr>
      </vt:variant>
      <vt:variant>
        <vt:i4>1</vt:i4>
      </vt:variant>
      <vt:variant>
        <vt:lpstr>スライド タイトル</vt:lpstr>
      </vt:variant>
      <vt:variant>
        <vt:i4>25</vt:i4>
      </vt:variant>
    </vt:vector>
  </HeadingPairs>
  <TitlesOfParts>
    <vt:vector size="27" baseType="lpstr">
      <vt:lpstr>IUCAF Summer School, 2010</vt:lpstr>
      <vt:lpstr>Photo Editor Photo</vt:lpstr>
      <vt:lpstr>Submm &amp; THz </vt:lpstr>
      <vt:lpstr>スライド 2</vt:lpstr>
      <vt:lpstr>スライド 3</vt:lpstr>
      <vt:lpstr>スライド 4</vt:lpstr>
      <vt:lpstr>Rec ITU-R RA. 314</vt:lpstr>
      <vt:lpstr>スライド 6</vt:lpstr>
      <vt:lpstr>RA bands above 71 GHz</vt:lpstr>
      <vt:lpstr>RR 2.1</vt:lpstr>
      <vt:lpstr>Transmission in Submm</vt:lpstr>
      <vt:lpstr>ALMA Project</vt:lpstr>
      <vt:lpstr>スライド 11</vt:lpstr>
      <vt:lpstr>Allocation &gt; 275 GHz</vt:lpstr>
      <vt:lpstr>Use of  submm / THz regions</vt:lpstr>
      <vt:lpstr>スライド 14</vt:lpstr>
      <vt:lpstr>スライド 15</vt:lpstr>
      <vt:lpstr>スライド 16</vt:lpstr>
      <vt:lpstr>Above 10 THz</vt:lpstr>
      <vt:lpstr>Relevant Articles</vt:lpstr>
      <vt:lpstr>Optical Communication</vt:lpstr>
      <vt:lpstr>Usage</vt:lpstr>
      <vt:lpstr>bands</vt:lpstr>
      <vt:lpstr>OIECTS by JAXA, Japan</vt:lpstr>
      <vt:lpstr>RAS side</vt:lpstr>
      <vt:lpstr>Adaptive Optics</vt:lpstr>
      <vt:lpstr>Collaboration with Optical/IR astronomers</vt:lpstr>
    </vt:vector>
  </TitlesOfParts>
  <Company>National Science Foundation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IUCAF SS 2010</dc:title>
  <dc:creator>mo</dc:creator>
  <cp:lastModifiedBy>mo</cp:lastModifiedBy>
  <cp:revision>35</cp:revision>
  <cp:lastPrinted>2000-12-11T20:08:52Z</cp:lastPrinted>
  <dcterms:created xsi:type="dcterms:W3CDTF">2002-05-13T14:04:13Z</dcterms:created>
  <dcterms:modified xsi:type="dcterms:W3CDTF">2010-06-03T22:09:35Z</dcterms:modified>
</cp:coreProperties>
</file>